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5143500" type="screen16x9"/>
  <p:notesSz cx="6858000" cy="9144000"/>
  <p:embeddedFontLst>
    <p:embeddedFont>
      <p:font typeface="Arial Black" panose="020B0604020202020204" pitchFamily="34" charset="0"/>
      <p:regular r:id="rId22"/>
      <p:bold r:id="rId23"/>
    </p:embeddedFont>
    <p:embeddedFont>
      <p:font typeface="Cambria Math" panose="02040503050406030204" pitchFamily="18" charset="0"/>
      <p:regular r:id="rId24"/>
    </p:embeddedFont>
    <p:embeddedFont>
      <p:font typeface="Georgia" panose="02040502050405020303" pitchFamily="18"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15"/>
    <p:restoredTop sz="94656"/>
  </p:normalViewPr>
  <p:slideViewPr>
    <p:cSldViewPr snapToGrid="0">
      <p:cViewPr varScale="1">
        <p:scale>
          <a:sx n="100" d="100"/>
          <a:sy n="100" d="100"/>
        </p:scale>
        <p:origin x="296" y="4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181d9f64e5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181d9f64e5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9e14869930_0_29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g29e14869930_0_2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9e14869930_0_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g29e14869930_0_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9e14869930_0_62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g29e14869930_0_6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9e14869930_0_6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9e14869930_0_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9e14869930_0_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9e14869930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9e14869930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9e14869930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9e14869930_0_77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 name="Google Shape;325;g29e14869930_0_7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9e14869930_0_93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g29e14869930_0_9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9e14869930_0_107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g29e14869930_0_10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2cec1b1ec6_2_15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g22cec1b1ec6_2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9e14869930_0_15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g29e14869930_0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2cec1b1ec6_2_26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g22cec1b1ec6_2_2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49561e838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49561e838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2cec1b1ec6_2_28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g22cec1b1ec6_2_2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2cec1b1ec6_2_25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g22cec1b1ec6_2_2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9e1486993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9e148699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49561e838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49561e838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Sample answer</a:t>
            </a:r>
            <a:endParaRPr/>
          </a:p>
          <a:p>
            <a:pPr marL="0" lvl="0" indent="0" algn="l" rtl="0">
              <a:spcBef>
                <a:spcPts val="0"/>
              </a:spcBef>
              <a:spcAft>
                <a:spcPts val="0"/>
              </a:spcAft>
              <a:buNone/>
            </a:pPr>
            <a:r>
              <a:rPr lang="en"/>
              <a:t>Median: Half of Beyonce’s singles rank 28 or higher and half rank below 29</a:t>
            </a:r>
            <a:endParaRPr/>
          </a:p>
          <a:p>
            <a:pPr marL="0" lvl="0" indent="0" algn="l" rtl="0">
              <a:spcBef>
                <a:spcPts val="0"/>
              </a:spcBef>
              <a:spcAft>
                <a:spcPts val="0"/>
              </a:spcAft>
              <a:buNone/>
            </a:pPr>
            <a:r>
              <a:rPr lang="en"/>
              <a:t>Mean: The average peak chart ranking is 33rd </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A">
  <p:cSld name="Title Slide A">
    <p:spTree>
      <p:nvGrpSpPr>
        <p:cNvPr id="1" name="Shape 55"/>
        <p:cNvGrpSpPr/>
        <p:nvPr/>
      </p:nvGrpSpPr>
      <p:grpSpPr>
        <a:xfrm>
          <a:off x="0" y="0"/>
          <a:ext cx="0" cy="0"/>
          <a:chOff x="0" y="0"/>
          <a:chExt cx="0" cy="0"/>
        </a:xfrm>
      </p:grpSpPr>
      <p:sp>
        <p:nvSpPr>
          <p:cNvPr id="56" name="Google Shape;56;p14"/>
          <p:cNvSpPr/>
          <p:nvPr/>
        </p:nvSpPr>
        <p:spPr>
          <a:xfrm>
            <a:off x="4181707" y="0"/>
            <a:ext cx="4962293" cy="5143500"/>
          </a:xfrm>
          <a:custGeom>
            <a:avLst/>
            <a:gdLst/>
            <a:ahLst/>
            <a:cxnLst/>
            <a:rect l="l" t="t" r="r" b="b"/>
            <a:pathLst>
              <a:path w="6616390" h="6858000" extrusionOk="0">
                <a:moveTo>
                  <a:pt x="1594625" y="0"/>
                </a:moveTo>
                <a:lnTo>
                  <a:pt x="6616390" y="0"/>
                </a:lnTo>
                <a:lnTo>
                  <a:pt x="6616390" y="6858000"/>
                </a:lnTo>
                <a:lnTo>
                  <a:pt x="0" y="6858000"/>
                </a:lnTo>
                <a:lnTo>
                  <a:pt x="1594625" y="0"/>
                </a:lnTo>
                <a:close/>
              </a:path>
            </a:pathLst>
          </a:cu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7" name="Google Shape;57;p14"/>
          <p:cNvSpPr txBox="1">
            <a:spLocks noGrp="1"/>
          </p:cNvSpPr>
          <p:nvPr>
            <p:ph type="body" idx="1"/>
          </p:nvPr>
        </p:nvSpPr>
        <p:spPr>
          <a:xfrm>
            <a:off x="623888" y="2184809"/>
            <a:ext cx="3854884" cy="2447912"/>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8" name="Google Shape;58;p14"/>
          <p:cNvSpPr txBox="1">
            <a:spLocks noGrp="1"/>
          </p:cNvSpPr>
          <p:nvPr>
            <p:ph type="title"/>
          </p:nvPr>
        </p:nvSpPr>
        <p:spPr>
          <a:xfrm>
            <a:off x="623888" y="1089212"/>
            <a:ext cx="3854884" cy="895574"/>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9" name="Google Shape;59;p14"/>
          <p:cNvSpPr>
            <a:spLocks noGrp="1"/>
          </p:cNvSpPr>
          <p:nvPr>
            <p:ph type="pic" idx="2"/>
          </p:nvPr>
        </p:nvSpPr>
        <p:spPr>
          <a:xfrm>
            <a:off x="4749325" y="448655"/>
            <a:ext cx="4019628" cy="4184068"/>
          </a:xfrm>
          <a:prstGeom prst="rect">
            <a:avLst/>
          </a:prstGeom>
          <a:noFill/>
          <a:ln>
            <a:noFill/>
          </a:ln>
        </p:spPr>
      </p:sp>
      <p:sp>
        <p:nvSpPr>
          <p:cNvPr id="60" name="Google Shape;60;p14"/>
          <p:cNvSpPr txBox="1"/>
          <p:nvPr/>
        </p:nvSpPr>
        <p:spPr>
          <a:xfrm>
            <a:off x="8398764" y="4765781"/>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C">
  <p:cSld name="Title Slide C">
    <p:spTree>
      <p:nvGrpSpPr>
        <p:cNvPr id="1" name="Shape 61"/>
        <p:cNvGrpSpPr/>
        <p:nvPr/>
      </p:nvGrpSpPr>
      <p:grpSpPr>
        <a:xfrm>
          <a:off x="0" y="0"/>
          <a:ext cx="0" cy="0"/>
          <a:chOff x="0" y="0"/>
          <a:chExt cx="0" cy="0"/>
        </a:xfrm>
      </p:grpSpPr>
      <p:sp>
        <p:nvSpPr>
          <p:cNvPr id="62" name="Google Shape;62;p15"/>
          <p:cNvSpPr/>
          <p:nvPr/>
        </p:nvSpPr>
        <p:spPr>
          <a:xfrm>
            <a:off x="1" y="0"/>
            <a:ext cx="4405255"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3" name="Google Shape;63;p15"/>
          <p:cNvSpPr txBox="1">
            <a:spLocks noGrp="1"/>
          </p:cNvSpPr>
          <p:nvPr>
            <p:ph type="title"/>
          </p:nvPr>
        </p:nvSpPr>
        <p:spPr>
          <a:xfrm>
            <a:off x="486728" y="935370"/>
            <a:ext cx="3595799" cy="1339056"/>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lt1"/>
              </a:buClr>
              <a:buSzPts val="3300"/>
              <a:buFont typeface="Arial"/>
              <a:buNone/>
              <a:defRPr>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486728" y="2401295"/>
            <a:ext cx="3595799" cy="1125140"/>
          </a:xfrm>
          <a:prstGeom prst="rect">
            <a:avLst/>
          </a:prstGeom>
          <a:noFill/>
          <a:ln>
            <a:noFill/>
          </a:ln>
        </p:spPr>
        <p:txBody>
          <a:bodyPr spcFirstLastPara="1" wrap="square" lIns="68575" tIns="34275" rIns="68575" bIns="34275" anchor="t" anchorCtr="0">
            <a:normAutofit/>
          </a:bodyPr>
          <a:lstStyle>
            <a:lvl1pPr marL="457200" lvl="0" indent="-361950" algn="l">
              <a:lnSpc>
                <a:spcPct val="113000"/>
              </a:lnSpc>
              <a:spcBef>
                <a:spcPts val="800"/>
              </a:spcBef>
              <a:spcAft>
                <a:spcPts val="0"/>
              </a:spcAft>
              <a:buClr>
                <a:schemeClr val="lt1"/>
              </a:buClr>
              <a:buSzPts val="2100"/>
              <a:buChar char="•"/>
              <a:defRPr>
                <a:solidFill>
                  <a:schemeClr val="lt1"/>
                </a:solidFill>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15"/>
          <p:cNvSpPr>
            <a:spLocks noGrp="1"/>
          </p:cNvSpPr>
          <p:nvPr>
            <p:ph type="pic" idx="2"/>
          </p:nvPr>
        </p:nvSpPr>
        <p:spPr>
          <a:xfrm>
            <a:off x="4738745" y="503853"/>
            <a:ext cx="4030208" cy="4128869"/>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D">
  <p:cSld name="Title Slide D">
    <p:spTree>
      <p:nvGrpSpPr>
        <p:cNvPr id="1" name="Shape 66"/>
        <p:cNvGrpSpPr/>
        <p:nvPr/>
      </p:nvGrpSpPr>
      <p:grpSpPr>
        <a:xfrm>
          <a:off x="0" y="0"/>
          <a:ext cx="0" cy="0"/>
          <a:chOff x="0" y="0"/>
          <a:chExt cx="0" cy="0"/>
        </a:xfrm>
      </p:grpSpPr>
      <p:sp>
        <p:nvSpPr>
          <p:cNvPr id="67" name="Google Shape;67;p16"/>
          <p:cNvSpPr/>
          <p:nvPr/>
        </p:nvSpPr>
        <p:spPr>
          <a:xfrm>
            <a:off x="0" y="1984787"/>
            <a:ext cx="9143999" cy="3158714"/>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8" name="Google Shape;68;p16"/>
          <p:cNvSpPr txBox="1">
            <a:spLocks noGrp="1"/>
          </p:cNvSpPr>
          <p:nvPr>
            <p:ph type="body" idx="1"/>
          </p:nvPr>
        </p:nvSpPr>
        <p:spPr>
          <a:xfrm>
            <a:off x="623888" y="2184809"/>
            <a:ext cx="7886700" cy="2447912"/>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 name="Google Shape;69;p16"/>
          <p:cNvSpPr txBox="1">
            <a:spLocks noGrp="1"/>
          </p:cNvSpPr>
          <p:nvPr>
            <p:ph type="title"/>
          </p:nvPr>
        </p:nvSpPr>
        <p:spPr>
          <a:xfrm>
            <a:off x="623888" y="1089212"/>
            <a:ext cx="7886700" cy="895574"/>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6"/>
          <p:cNvSpPr txBox="1"/>
          <p:nvPr/>
        </p:nvSpPr>
        <p:spPr>
          <a:xfrm>
            <a:off x="8398764" y="4765781"/>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ull Width Content">
  <p:cSld name="Full Width Content">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3" name="Google Shape;73;p17"/>
          <p:cNvSpPr txBox="1">
            <a:spLocks noGrp="1"/>
          </p:cNvSpPr>
          <p:nvPr>
            <p:ph type="body" idx="1"/>
          </p:nvPr>
        </p:nvSpPr>
        <p:spPr>
          <a:xfrm>
            <a:off x="628649" y="2571750"/>
            <a:ext cx="7886699" cy="2297906"/>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4" name="Google Shape;74;p17"/>
          <p:cNvSpPr txBox="1">
            <a:spLocks noGrp="1"/>
          </p:cNvSpPr>
          <p:nvPr>
            <p:ph type="body" idx="2"/>
          </p:nvPr>
        </p:nvSpPr>
        <p:spPr>
          <a:xfrm>
            <a:off x="628650" y="1140032"/>
            <a:ext cx="7886700" cy="1211282"/>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earning Outcomes">
  <p:cSld name="Learning Outcomes">
    <p:spTree>
      <p:nvGrpSpPr>
        <p:cNvPr id="1" name="Shape 75"/>
        <p:cNvGrpSpPr/>
        <p:nvPr/>
      </p:nvGrpSpPr>
      <p:grpSpPr>
        <a:xfrm>
          <a:off x="0" y="0"/>
          <a:ext cx="0" cy="0"/>
          <a:chOff x="0" y="0"/>
          <a:chExt cx="0" cy="0"/>
        </a:xfrm>
      </p:grpSpPr>
      <p:sp>
        <p:nvSpPr>
          <p:cNvPr id="76" name="Google Shape;76;p18"/>
          <p:cNvSpPr/>
          <p:nvPr/>
        </p:nvSpPr>
        <p:spPr>
          <a:xfrm>
            <a:off x="0" y="1"/>
            <a:ext cx="9143999" cy="1763281"/>
          </a:xfrm>
          <a:prstGeom prst="rect">
            <a:avLst/>
          </a:prstGeom>
          <a:solidFill>
            <a:srgbClr val="D3B9F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7" name="Google Shape;77;p18"/>
          <p:cNvSpPr txBox="1">
            <a:spLocks noGrp="1"/>
          </p:cNvSpPr>
          <p:nvPr>
            <p:ph type="title"/>
          </p:nvPr>
        </p:nvSpPr>
        <p:spPr>
          <a:xfrm>
            <a:off x="628650" y="118723"/>
            <a:ext cx="7886700" cy="814504"/>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1F0349"/>
              </a:buClr>
              <a:buSzPts val="3300"/>
              <a:buFont typeface="Arial"/>
              <a:buNone/>
              <a:defRPr>
                <a:solidFill>
                  <a:srgbClr val="1F0349"/>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8" name="Google Shape;78;p18"/>
          <p:cNvSpPr txBox="1">
            <a:spLocks noGrp="1"/>
          </p:cNvSpPr>
          <p:nvPr>
            <p:ph type="body" idx="1"/>
          </p:nvPr>
        </p:nvSpPr>
        <p:spPr>
          <a:xfrm>
            <a:off x="628649" y="940293"/>
            <a:ext cx="7886700" cy="685053"/>
          </a:xfrm>
          <a:prstGeom prst="rect">
            <a:avLst/>
          </a:prstGeom>
          <a:noFill/>
          <a:ln>
            <a:noFill/>
          </a:ln>
        </p:spPr>
        <p:txBody>
          <a:bodyPr spcFirstLastPara="1" wrap="square" lIns="68575" tIns="34275" rIns="68575" bIns="34275" anchor="t" anchorCtr="0">
            <a:normAutofit/>
          </a:bodyPr>
          <a:lstStyle>
            <a:lvl1pPr marL="457200" lvl="0" indent="-228600" algn="l">
              <a:lnSpc>
                <a:spcPct val="113000"/>
              </a:lnSpc>
              <a:spcBef>
                <a:spcPts val="800"/>
              </a:spcBef>
              <a:spcAft>
                <a:spcPts val="0"/>
              </a:spcAft>
              <a:buClr>
                <a:schemeClr val="dk1"/>
              </a:buClr>
              <a:buSzPts val="1500"/>
              <a:buNone/>
              <a:defRPr sz="1500"/>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9" name="Google Shape;79;p18"/>
          <p:cNvSpPr txBox="1">
            <a:spLocks noGrp="1"/>
          </p:cNvSpPr>
          <p:nvPr>
            <p:ph type="body" idx="2"/>
          </p:nvPr>
        </p:nvSpPr>
        <p:spPr>
          <a:xfrm>
            <a:off x="5584759" y="1956615"/>
            <a:ext cx="2224379"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dk1"/>
              </a:buClr>
              <a:buSzPts val="1800"/>
              <a:buNone/>
              <a:defRPr sz="1800" b="1"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0" name="Google Shape;80;p18"/>
          <p:cNvSpPr txBox="1">
            <a:spLocks noGrp="1"/>
          </p:cNvSpPr>
          <p:nvPr>
            <p:ph type="body" idx="3"/>
          </p:nvPr>
        </p:nvSpPr>
        <p:spPr>
          <a:xfrm>
            <a:off x="4572001" y="2639537"/>
            <a:ext cx="3237138" cy="692497"/>
          </a:xfrm>
          <a:prstGeom prst="rect">
            <a:avLst/>
          </a:prstGeom>
          <a:noFill/>
          <a:ln>
            <a:noFill/>
          </a:ln>
        </p:spPr>
        <p:txBody>
          <a:bodyPr spcFirstLastPara="1" wrap="square" lIns="68575" tIns="34275" rIns="68575" bIns="34275" anchor="t" anchorCtr="0">
            <a:normAutofit/>
          </a:bodyPr>
          <a:lstStyle>
            <a:lvl1pPr marL="457200" lvl="0" indent="-228600" algn="l">
              <a:lnSpc>
                <a:spcPct val="137500"/>
              </a:lnSpc>
              <a:spcBef>
                <a:spcPts val="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 name="Google Shape;81;p18"/>
          <p:cNvSpPr txBox="1">
            <a:spLocks noGrp="1"/>
          </p:cNvSpPr>
          <p:nvPr>
            <p:ph type="body" idx="4"/>
          </p:nvPr>
        </p:nvSpPr>
        <p:spPr>
          <a:xfrm>
            <a:off x="4571999" y="2036204"/>
            <a:ext cx="1007147"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accent5"/>
              </a:buClr>
              <a:buSzPts val="3900"/>
              <a:buNone/>
              <a:defRPr sz="3900" b="1" i="0">
                <a:solidFill>
                  <a:schemeClr val="accent5"/>
                </a:solidFill>
                <a:latin typeface="Arial Black"/>
                <a:ea typeface="Arial Black"/>
                <a:cs typeface="Arial Black"/>
                <a:sym typeface="Arial Black"/>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 name="Google Shape;82;p18"/>
          <p:cNvSpPr txBox="1">
            <a:spLocks noGrp="1"/>
          </p:cNvSpPr>
          <p:nvPr>
            <p:ph type="body" idx="5"/>
          </p:nvPr>
        </p:nvSpPr>
        <p:spPr>
          <a:xfrm>
            <a:off x="1636936" y="1956208"/>
            <a:ext cx="2224379"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dk1"/>
              </a:buClr>
              <a:buSzPts val="1800"/>
              <a:buNone/>
              <a:defRPr sz="1800" b="1"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3" name="Google Shape;83;p18"/>
          <p:cNvSpPr txBox="1">
            <a:spLocks noGrp="1"/>
          </p:cNvSpPr>
          <p:nvPr>
            <p:ph type="body" idx="6"/>
          </p:nvPr>
        </p:nvSpPr>
        <p:spPr>
          <a:xfrm>
            <a:off x="624179" y="2639130"/>
            <a:ext cx="3237138" cy="692497"/>
          </a:xfrm>
          <a:prstGeom prst="rect">
            <a:avLst/>
          </a:prstGeom>
          <a:noFill/>
          <a:ln>
            <a:noFill/>
          </a:ln>
        </p:spPr>
        <p:txBody>
          <a:bodyPr spcFirstLastPara="1" wrap="square" lIns="68575" tIns="34275" rIns="68575" bIns="34275" anchor="t" anchorCtr="0">
            <a:normAutofit/>
          </a:bodyPr>
          <a:lstStyle>
            <a:lvl1pPr marL="457200" lvl="0" indent="-228600" algn="l">
              <a:lnSpc>
                <a:spcPct val="137500"/>
              </a:lnSpc>
              <a:spcBef>
                <a:spcPts val="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4" name="Google Shape;84;p18"/>
          <p:cNvSpPr txBox="1">
            <a:spLocks noGrp="1"/>
          </p:cNvSpPr>
          <p:nvPr>
            <p:ph type="body" idx="7"/>
          </p:nvPr>
        </p:nvSpPr>
        <p:spPr>
          <a:xfrm>
            <a:off x="624177" y="2035797"/>
            <a:ext cx="1007147"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accent5"/>
              </a:buClr>
              <a:buSzPts val="3900"/>
              <a:buNone/>
              <a:defRPr sz="3900" b="1" i="0">
                <a:solidFill>
                  <a:schemeClr val="accent5"/>
                </a:solidFill>
                <a:latin typeface="Arial Black"/>
                <a:ea typeface="Arial Black"/>
                <a:cs typeface="Arial Black"/>
                <a:sym typeface="Arial Black"/>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8"/>
          </p:nvPr>
        </p:nvSpPr>
        <p:spPr>
          <a:xfrm>
            <a:off x="1636936" y="3495394"/>
            <a:ext cx="2224379"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dk1"/>
              </a:buClr>
              <a:buSzPts val="1800"/>
              <a:buNone/>
              <a:defRPr sz="1800" b="1"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6" name="Google Shape;86;p18"/>
          <p:cNvSpPr txBox="1">
            <a:spLocks noGrp="1"/>
          </p:cNvSpPr>
          <p:nvPr>
            <p:ph type="body" idx="9"/>
          </p:nvPr>
        </p:nvSpPr>
        <p:spPr>
          <a:xfrm>
            <a:off x="624179" y="4178317"/>
            <a:ext cx="3237138" cy="692497"/>
          </a:xfrm>
          <a:prstGeom prst="rect">
            <a:avLst/>
          </a:prstGeom>
          <a:noFill/>
          <a:ln>
            <a:noFill/>
          </a:ln>
        </p:spPr>
        <p:txBody>
          <a:bodyPr spcFirstLastPara="1" wrap="square" lIns="68575" tIns="34275" rIns="68575" bIns="34275" anchor="t" anchorCtr="0">
            <a:normAutofit/>
          </a:bodyPr>
          <a:lstStyle>
            <a:lvl1pPr marL="457200" lvl="0" indent="-228600" algn="l">
              <a:lnSpc>
                <a:spcPct val="137500"/>
              </a:lnSpc>
              <a:spcBef>
                <a:spcPts val="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body" idx="13"/>
          </p:nvPr>
        </p:nvSpPr>
        <p:spPr>
          <a:xfrm>
            <a:off x="624177" y="3574984"/>
            <a:ext cx="1007147"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accent5"/>
              </a:buClr>
              <a:buSzPts val="3900"/>
              <a:buNone/>
              <a:defRPr sz="3900" b="1" i="0">
                <a:solidFill>
                  <a:schemeClr val="accent5"/>
                </a:solidFill>
                <a:latin typeface="Arial Black"/>
                <a:ea typeface="Arial Black"/>
                <a:cs typeface="Arial Black"/>
                <a:sym typeface="Arial Black"/>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8" name="Google Shape;88;p18"/>
          <p:cNvSpPr txBox="1">
            <a:spLocks noGrp="1"/>
          </p:cNvSpPr>
          <p:nvPr>
            <p:ph type="body" idx="14"/>
          </p:nvPr>
        </p:nvSpPr>
        <p:spPr>
          <a:xfrm>
            <a:off x="5579146" y="3495394"/>
            <a:ext cx="2224379"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dk1"/>
              </a:buClr>
              <a:buSzPts val="1800"/>
              <a:buNone/>
              <a:defRPr sz="1800" b="1"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 name="Google Shape;89;p18"/>
          <p:cNvSpPr txBox="1">
            <a:spLocks noGrp="1"/>
          </p:cNvSpPr>
          <p:nvPr>
            <p:ph type="body" idx="15"/>
          </p:nvPr>
        </p:nvSpPr>
        <p:spPr>
          <a:xfrm>
            <a:off x="4566388" y="4178317"/>
            <a:ext cx="3237138" cy="692497"/>
          </a:xfrm>
          <a:prstGeom prst="rect">
            <a:avLst/>
          </a:prstGeom>
          <a:noFill/>
          <a:ln>
            <a:noFill/>
          </a:ln>
        </p:spPr>
        <p:txBody>
          <a:bodyPr spcFirstLastPara="1" wrap="square" lIns="68575" tIns="34275" rIns="68575" bIns="34275" anchor="t" anchorCtr="0">
            <a:normAutofit/>
          </a:bodyPr>
          <a:lstStyle>
            <a:lvl1pPr marL="457200" lvl="0" indent="-228600" algn="l">
              <a:lnSpc>
                <a:spcPct val="137500"/>
              </a:lnSpc>
              <a:spcBef>
                <a:spcPts val="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0" name="Google Shape;90;p18"/>
          <p:cNvSpPr txBox="1">
            <a:spLocks noGrp="1"/>
          </p:cNvSpPr>
          <p:nvPr>
            <p:ph type="body" idx="16"/>
          </p:nvPr>
        </p:nvSpPr>
        <p:spPr>
          <a:xfrm>
            <a:off x="4566386" y="3574984"/>
            <a:ext cx="1007146"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accent5"/>
              </a:buClr>
              <a:buSzPts val="3900"/>
              <a:buNone/>
              <a:defRPr sz="3900" b="1" i="0">
                <a:solidFill>
                  <a:schemeClr val="accent5"/>
                </a:solidFill>
                <a:latin typeface="Arial Black"/>
                <a:ea typeface="Arial Black"/>
                <a:cs typeface="Arial Black"/>
                <a:sym typeface="Arial Black"/>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Data">
  <p:cSld name="Big Data">
    <p:spTree>
      <p:nvGrpSpPr>
        <p:cNvPr id="1" name="Shape 91"/>
        <p:cNvGrpSpPr/>
        <p:nvPr/>
      </p:nvGrpSpPr>
      <p:grpSpPr>
        <a:xfrm>
          <a:off x="0" y="0"/>
          <a:ext cx="0" cy="0"/>
          <a:chOff x="0" y="0"/>
          <a:chExt cx="0" cy="0"/>
        </a:xfrm>
      </p:grpSpPr>
      <p:sp>
        <p:nvSpPr>
          <p:cNvPr id="92" name="Google Shape;92;p19"/>
          <p:cNvSpPr/>
          <p:nvPr/>
        </p:nvSpPr>
        <p:spPr>
          <a:xfrm>
            <a:off x="-1" y="1"/>
            <a:ext cx="6552170" cy="5143500"/>
          </a:xfrm>
          <a:prstGeom prst="rect">
            <a:avLst/>
          </a:prstGeom>
          <a:solidFill>
            <a:srgbClr val="D3B9F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3" name="Google Shape;93;p19"/>
          <p:cNvSpPr txBox="1">
            <a:spLocks noGrp="1"/>
          </p:cNvSpPr>
          <p:nvPr>
            <p:ph type="body" idx="1"/>
          </p:nvPr>
        </p:nvSpPr>
        <p:spPr>
          <a:xfrm>
            <a:off x="445604" y="2689412"/>
            <a:ext cx="5360672" cy="940853"/>
          </a:xfrm>
          <a:prstGeom prst="rect">
            <a:avLst/>
          </a:prstGeom>
          <a:noFill/>
          <a:ln>
            <a:noFill/>
          </a:ln>
        </p:spPr>
        <p:txBody>
          <a:bodyPr spcFirstLastPara="1" wrap="square" lIns="68575" tIns="34275" rIns="68575" bIns="34275" anchor="t" anchorCtr="0">
            <a:normAutofit/>
          </a:bodyPr>
          <a:lstStyle>
            <a:lvl1pPr marL="457200" lvl="0" indent="-228600" algn="l">
              <a:lnSpc>
                <a:spcPct val="113000"/>
              </a:lnSpc>
              <a:spcBef>
                <a:spcPts val="800"/>
              </a:spcBef>
              <a:spcAft>
                <a:spcPts val="0"/>
              </a:spcAft>
              <a:buClr>
                <a:schemeClr val="dk1"/>
              </a:buClr>
              <a:buSzPts val="2100"/>
              <a:buNone/>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4" name="Google Shape;94;p19"/>
          <p:cNvSpPr txBox="1">
            <a:spLocks noGrp="1"/>
          </p:cNvSpPr>
          <p:nvPr>
            <p:ph type="title"/>
          </p:nvPr>
        </p:nvSpPr>
        <p:spPr>
          <a:xfrm>
            <a:off x="445604" y="1574397"/>
            <a:ext cx="655217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1F0349"/>
              </a:buClr>
              <a:buSzPts val="7500"/>
              <a:buFont typeface="Arial Black"/>
              <a:buNone/>
              <a:defRPr sz="7500">
                <a:solidFill>
                  <a:srgbClr val="1F0349"/>
                </a:solidFill>
                <a:latin typeface="Arial Black"/>
                <a:ea typeface="Arial Black"/>
                <a:cs typeface="Arial Black"/>
                <a:sym typeface="Arial Black"/>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5" name="Google Shape;95;p19"/>
          <p:cNvSpPr>
            <a:spLocks noGrp="1"/>
          </p:cNvSpPr>
          <p:nvPr>
            <p:ph type="pic" idx="2"/>
          </p:nvPr>
        </p:nvSpPr>
        <p:spPr>
          <a:xfrm>
            <a:off x="5558245" y="503853"/>
            <a:ext cx="3210708" cy="4128869"/>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3 2/3 2 Column Content">
  <p:cSld name="1/3 2/3 2 Column Content">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8" name="Google Shape;98;p20"/>
          <p:cNvSpPr txBox="1">
            <a:spLocks noGrp="1"/>
          </p:cNvSpPr>
          <p:nvPr>
            <p:ph type="body" idx="1"/>
          </p:nvPr>
        </p:nvSpPr>
        <p:spPr>
          <a:xfrm>
            <a:off x="628650" y="1369219"/>
            <a:ext cx="2332392"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9" name="Google Shape;99;p20"/>
          <p:cNvSpPr txBox="1">
            <a:spLocks noGrp="1"/>
          </p:cNvSpPr>
          <p:nvPr>
            <p:ph type="body" idx="2"/>
          </p:nvPr>
        </p:nvSpPr>
        <p:spPr>
          <a:xfrm>
            <a:off x="3186953" y="1369219"/>
            <a:ext cx="5328397"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2"/>
        </a:solidFill>
        <a:effectLst/>
      </p:bgPr>
    </p:bg>
    <p:spTree>
      <p:nvGrpSpPr>
        <p:cNvPr id="1" name="Shape 100"/>
        <p:cNvGrpSpPr/>
        <p:nvPr/>
      </p:nvGrpSpPr>
      <p:grpSpPr>
        <a:xfrm>
          <a:off x="0" y="0"/>
          <a:ext cx="0" cy="0"/>
          <a:chOff x="0" y="0"/>
          <a:chExt cx="0" cy="0"/>
        </a:xfrm>
      </p:grpSpPr>
      <p:sp>
        <p:nvSpPr>
          <p:cNvPr id="101" name="Google Shape;101;p21"/>
          <p:cNvSpPr>
            <a:spLocks noGrp="1"/>
          </p:cNvSpPr>
          <p:nvPr>
            <p:ph type="body" idx="1"/>
          </p:nvPr>
        </p:nvSpPr>
        <p:spPr>
          <a:xfrm>
            <a:off x="800100" y="769739"/>
            <a:ext cx="7543800" cy="3600450"/>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342900" tIns="137150" rIns="342900" bIns="137150" anchor="ctr" anchorCtr="1">
            <a:normAutofit/>
          </a:bodyPr>
          <a:lstStyle>
            <a:lvl1pPr marL="457200" lvl="0" indent="-228600" algn="ctr">
              <a:lnSpc>
                <a:spcPct val="114000"/>
              </a:lnSpc>
              <a:spcBef>
                <a:spcPts val="800"/>
              </a:spcBef>
              <a:spcAft>
                <a:spcPts val="0"/>
              </a:spcAft>
              <a:buClr>
                <a:schemeClr val="dk2"/>
              </a:buClr>
              <a:buSzPts val="2100"/>
              <a:buNone/>
              <a:defRPr sz="2100" b="0" i="1">
                <a:solidFill>
                  <a:schemeClr val="dk2"/>
                </a:solidFill>
                <a:latin typeface="Georgia"/>
                <a:ea typeface="Georgia"/>
                <a:cs typeface="Georgia"/>
                <a:sym typeface="Georgia"/>
              </a:defRPr>
            </a:lvl1pPr>
            <a:lvl2pPr marL="914400" lvl="1" indent="-361950" algn="ctr">
              <a:lnSpc>
                <a:spcPct val="113000"/>
              </a:lnSpc>
              <a:spcBef>
                <a:spcPts val="800"/>
              </a:spcBef>
              <a:spcAft>
                <a:spcPts val="0"/>
              </a:spcAft>
              <a:buClr>
                <a:schemeClr val="dk2"/>
              </a:buClr>
              <a:buSzPts val="2100"/>
              <a:buChar char="•"/>
              <a:defRPr sz="2100" b="0" i="1">
                <a:solidFill>
                  <a:schemeClr val="dk2"/>
                </a:solidFill>
                <a:latin typeface="Georgia"/>
                <a:ea typeface="Georgia"/>
                <a:cs typeface="Georgia"/>
                <a:sym typeface="Georgia"/>
              </a:defRPr>
            </a:lvl2pPr>
            <a:lvl3pPr marL="1371600" lvl="2" indent="-361950" algn="ctr">
              <a:lnSpc>
                <a:spcPct val="113000"/>
              </a:lnSpc>
              <a:spcBef>
                <a:spcPts val="800"/>
              </a:spcBef>
              <a:spcAft>
                <a:spcPts val="0"/>
              </a:spcAft>
              <a:buClr>
                <a:schemeClr val="dk2"/>
              </a:buClr>
              <a:buSzPts val="2100"/>
              <a:buChar char="•"/>
              <a:defRPr sz="2100" b="0" i="1">
                <a:solidFill>
                  <a:schemeClr val="dk2"/>
                </a:solidFill>
                <a:latin typeface="Georgia"/>
                <a:ea typeface="Georgia"/>
                <a:cs typeface="Georgia"/>
                <a:sym typeface="Georgia"/>
              </a:defRPr>
            </a:lvl3pPr>
            <a:lvl4pPr marL="1828800" lvl="3" indent="-361950" algn="ctr">
              <a:lnSpc>
                <a:spcPct val="113000"/>
              </a:lnSpc>
              <a:spcBef>
                <a:spcPts val="800"/>
              </a:spcBef>
              <a:spcAft>
                <a:spcPts val="0"/>
              </a:spcAft>
              <a:buClr>
                <a:schemeClr val="dk2"/>
              </a:buClr>
              <a:buSzPts val="2100"/>
              <a:buChar char="•"/>
              <a:defRPr sz="2100" b="0" i="1">
                <a:solidFill>
                  <a:schemeClr val="dk2"/>
                </a:solidFill>
                <a:latin typeface="Georgia"/>
                <a:ea typeface="Georgia"/>
                <a:cs typeface="Georgia"/>
                <a:sym typeface="Georgia"/>
              </a:defRPr>
            </a:lvl4pPr>
            <a:lvl5pPr marL="2286000" lvl="4" indent="-361950" algn="ctr">
              <a:lnSpc>
                <a:spcPct val="113000"/>
              </a:lnSpc>
              <a:spcBef>
                <a:spcPts val="800"/>
              </a:spcBef>
              <a:spcAft>
                <a:spcPts val="0"/>
              </a:spcAft>
              <a:buClr>
                <a:schemeClr val="dk2"/>
              </a:buClr>
              <a:buSzPts val="2100"/>
              <a:buChar char="•"/>
              <a:defRPr sz="2100" b="0" i="1">
                <a:solidFill>
                  <a:schemeClr val="dk2"/>
                </a:solidFill>
                <a:latin typeface="Georgia"/>
                <a:ea typeface="Georgia"/>
                <a:cs typeface="Georgia"/>
                <a:sym typeface="Georgia"/>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llout for Dark Background Image">
  <p:cSld name="Callout for Dark Background Image">
    <p:bg>
      <p:bgPr>
        <a:solidFill>
          <a:schemeClr val="dk1"/>
        </a:solidFill>
        <a:effectLst/>
      </p:bgPr>
    </p:bg>
    <p:spTree>
      <p:nvGrpSpPr>
        <p:cNvPr id="1" name="Shape 102"/>
        <p:cNvGrpSpPr/>
        <p:nvPr/>
      </p:nvGrpSpPr>
      <p:grpSpPr>
        <a:xfrm>
          <a:off x="0" y="0"/>
          <a:ext cx="0" cy="0"/>
          <a:chOff x="0" y="0"/>
          <a:chExt cx="0" cy="0"/>
        </a:xfrm>
      </p:grpSpPr>
      <p:sp>
        <p:nvSpPr>
          <p:cNvPr id="103" name="Google Shape;103;p22"/>
          <p:cNvSpPr/>
          <p:nvPr/>
        </p:nvSpPr>
        <p:spPr>
          <a:xfrm>
            <a:off x="4220934" y="770440"/>
            <a:ext cx="4163786" cy="3602620"/>
          </a:xfrm>
          <a:prstGeom prst="rect">
            <a:avLst/>
          </a:prstGeom>
          <a:solidFill>
            <a:schemeClr val="lt1">
              <a:alpha val="89411"/>
            </a:schemeClr>
          </a:solidFill>
          <a:ln>
            <a:noFill/>
          </a:ln>
        </p:spPr>
        <p:txBody>
          <a:bodyPr spcFirstLastPara="1" wrap="square" lIns="342900" tIns="137150" rIns="342900" bIns="137150" anchor="ctr" anchorCtr="0">
            <a:noAutofit/>
          </a:bodyPr>
          <a:lstStyle/>
          <a:p>
            <a:pPr marL="0" marR="0" lvl="0" indent="0" algn="ctr" rtl="0">
              <a:lnSpc>
                <a:spcPct val="150000"/>
              </a:lnSpc>
              <a:spcBef>
                <a:spcPts val="0"/>
              </a:spcBef>
              <a:spcAft>
                <a:spcPts val="0"/>
              </a:spcAft>
              <a:buNone/>
            </a:pPr>
            <a:r>
              <a:rPr lang="en" sz="2100" b="1" i="0" u="none" strike="noStrike" cap="none">
                <a:solidFill>
                  <a:schemeClr val="accent5"/>
                </a:solidFill>
                <a:latin typeface="Arial"/>
                <a:ea typeface="Arial"/>
                <a:cs typeface="Arial"/>
                <a:sym typeface="Arial"/>
              </a:rPr>
              <a:t>FUN FACT</a:t>
            </a:r>
            <a:endParaRPr sz="1100"/>
          </a:p>
          <a:p>
            <a:pPr marL="0" marR="0" lvl="0" indent="0" algn="ctr" rtl="0">
              <a:lnSpc>
                <a:spcPct val="150000"/>
              </a:lnSpc>
              <a:spcBef>
                <a:spcPts val="0"/>
              </a:spcBef>
              <a:spcAft>
                <a:spcPts val="0"/>
              </a:spcAft>
              <a:buNone/>
            </a:pPr>
            <a:r>
              <a:rPr lang="en" sz="1500" b="1" i="0" u="none" strike="noStrike" cap="none">
                <a:solidFill>
                  <a:schemeClr val="dk1"/>
                </a:solidFill>
                <a:latin typeface="Arial"/>
                <a:ea typeface="Arial"/>
                <a:cs typeface="Arial"/>
                <a:sym typeface="Arial"/>
              </a:rPr>
              <a:t>Fun Fact / Hint / Callout Block. In the toolbar, go to Design &gt; Format Background to place an image that uses dark, saturated colors as the background on this slide.</a:t>
            </a:r>
            <a:endParaRPr sz="110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ticky Notes">
  <p:cSld name="Sticky Notes">
    <p:spTree>
      <p:nvGrpSpPr>
        <p:cNvPr id="1" name="Shape 104"/>
        <p:cNvGrpSpPr/>
        <p:nvPr/>
      </p:nvGrpSpPr>
      <p:grpSpPr>
        <a:xfrm>
          <a:off x="0" y="0"/>
          <a:ext cx="0" cy="0"/>
          <a:chOff x="0" y="0"/>
          <a:chExt cx="0" cy="0"/>
        </a:xfrm>
      </p:grpSpPr>
      <p:sp>
        <p:nvSpPr>
          <p:cNvPr id="105" name="Google Shape;105;p23"/>
          <p:cNvSpPr/>
          <p:nvPr/>
        </p:nvSpPr>
        <p:spPr>
          <a:xfrm>
            <a:off x="1" y="3932217"/>
            <a:ext cx="9143999" cy="1211283"/>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6" name="Google Shape;106;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7" name="Google Shape;107;p23"/>
          <p:cNvSpPr txBox="1">
            <a:spLocks noGrp="1"/>
          </p:cNvSpPr>
          <p:nvPr>
            <p:ph type="body" idx="1"/>
          </p:nvPr>
        </p:nvSpPr>
        <p:spPr>
          <a:xfrm>
            <a:off x="628650" y="1140032"/>
            <a:ext cx="7886700" cy="1211282"/>
          </a:xfrm>
          <a:prstGeom prst="rect">
            <a:avLst/>
          </a:prstGeom>
          <a:noFill/>
          <a:ln>
            <a:noFill/>
          </a:ln>
        </p:spPr>
        <p:txBody>
          <a:bodyPr spcFirstLastPara="1" wrap="square" lIns="68575" tIns="34275" rIns="68575" bIns="34275" anchor="t" anchorCtr="0">
            <a:normAutofit/>
          </a:bodyPr>
          <a:lstStyle>
            <a:lvl1pPr marL="457200" lvl="0" indent="-361950" algn="l">
              <a:lnSpc>
                <a:spcPct val="113000"/>
              </a:lnSpc>
              <a:spcBef>
                <a:spcPts val="800"/>
              </a:spcBef>
              <a:spcAft>
                <a:spcPts val="0"/>
              </a:spcAft>
              <a:buClr>
                <a:schemeClr val="dk1"/>
              </a:buClr>
              <a:buSzPts val="21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8" name="Google Shape;108;p23"/>
          <p:cNvSpPr txBox="1">
            <a:spLocks noGrp="1"/>
          </p:cNvSpPr>
          <p:nvPr>
            <p:ph type="body" idx="2"/>
          </p:nvPr>
        </p:nvSpPr>
        <p:spPr>
          <a:xfrm>
            <a:off x="6730678" y="2672814"/>
            <a:ext cx="1784671" cy="1780544"/>
          </a:xfrm>
          <a:prstGeom prst="rect">
            <a:avLst/>
          </a:prstGeom>
          <a:solidFill>
            <a:schemeClr val="accent6"/>
          </a:solidFill>
          <a:ln>
            <a:noFill/>
          </a:ln>
        </p:spPr>
        <p:txBody>
          <a:bodyPr spcFirstLastPara="1" wrap="square" lIns="68575" tIns="34275" rIns="68575" bIns="34275" anchor="t" anchorCtr="0">
            <a:normAutofit/>
          </a:bodyPr>
          <a:lstStyle>
            <a:lvl1pPr marL="457200" lvl="0" indent="-228600" algn="l">
              <a:lnSpc>
                <a:spcPct val="113000"/>
              </a:lnSpc>
              <a:spcBef>
                <a:spcPts val="0"/>
              </a:spcBef>
              <a:spcAft>
                <a:spcPts val="0"/>
              </a:spcAft>
              <a:buClr>
                <a:schemeClr val="dk1"/>
              </a:buClr>
              <a:buSzPts val="1200"/>
              <a:buNone/>
              <a:defRPr sz="1200" b="0"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9" name="Google Shape;109;p23"/>
          <p:cNvSpPr txBox="1">
            <a:spLocks noGrp="1"/>
          </p:cNvSpPr>
          <p:nvPr>
            <p:ph type="body" idx="3"/>
          </p:nvPr>
        </p:nvSpPr>
        <p:spPr>
          <a:xfrm>
            <a:off x="4696669" y="2672814"/>
            <a:ext cx="1784671" cy="1780544"/>
          </a:xfrm>
          <a:prstGeom prst="rect">
            <a:avLst/>
          </a:prstGeom>
          <a:solidFill>
            <a:schemeClr val="accent6"/>
          </a:solidFill>
          <a:ln>
            <a:noFill/>
          </a:ln>
        </p:spPr>
        <p:txBody>
          <a:bodyPr spcFirstLastPara="1" wrap="square" lIns="68575" tIns="34275" rIns="68575" bIns="34275" anchor="t" anchorCtr="0">
            <a:normAutofit/>
          </a:bodyPr>
          <a:lstStyle>
            <a:lvl1pPr marL="457200" lvl="0" indent="-228600" algn="l">
              <a:lnSpc>
                <a:spcPct val="113000"/>
              </a:lnSpc>
              <a:spcBef>
                <a:spcPts val="0"/>
              </a:spcBef>
              <a:spcAft>
                <a:spcPts val="0"/>
              </a:spcAft>
              <a:buClr>
                <a:schemeClr val="dk1"/>
              </a:buClr>
              <a:buSzPts val="1200"/>
              <a:buNone/>
              <a:defRPr sz="1200" b="0"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0" name="Google Shape;110;p23"/>
          <p:cNvSpPr txBox="1">
            <a:spLocks noGrp="1"/>
          </p:cNvSpPr>
          <p:nvPr>
            <p:ph type="body" idx="4"/>
          </p:nvPr>
        </p:nvSpPr>
        <p:spPr>
          <a:xfrm>
            <a:off x="2662660" y="2672814"/>
            <a:ext cx="1784672" cy="1780544"/>
          </a:xfrm>
          <a:prstGeom prst="rect">
            <a:avLst/>
          </a:prstGeom>
          <a:solidFill>
            <a:schemeClr val="accent6"/>
          </a:solidFill>
          <a:ln>
            <a:noFill/>
          </a:ln>
        </p:spPr>
        <p:txBody>
          <a:bodyPr spcFirstLastPara="1" wrap="square" lIns="68575" tIns="34275" rIns="68575" bIns="34275" anchor="t" anchorCtr="0">
            <a:normAutofit/>
          </a:bodyPr>
          <a:lstStyle>
            <a:lvl1pPr marL="457200" lvl="0" indent="-228600" algn="l">
              <a:lnSpc>
                <a:spcPct val="113000"/>
              </a:lnSpc>
              <a:spcBef>
                <a:spcPts val="0"/>
              </a:spcBef>
              <a:spcAft>
                <a:spcPts val="0"/>
              </a:spcAft>
              <a:buClr>
                <a:schemeClr val="dk1"/>
              </a:buClr>
              <a:buSzPts val="1200"/>
              <a:buNone/>
              <a:defRPr sz="1200" b="0"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1" name="Google Shape;111;p23"/>
          <p:cNvSpPr txBox="1">
            <a:spLocks noGrp="1"/>
          </p:cNvSpPr>
          <p:nvPr>
            <p:ph type="body" idx="5"/>
          </p:nvPr>
        </p:nvSpPr>
        <p:spPr>
          <a:xfrm>
            <a:off x="628650" y="2672813"/>
            <a:ext cx="1784672" cy="1780544"/>
          </a:xfrm>
          <a:prstGeom prst="rect">
            <a:avLst/>
          </a:prstGeom>
          <a:solidFill>
            <a:schemeClr val="accent6"/>
          </a:solidFill>
          <a:ln>
            <a:noFill/>
          </a:ln>
        </p:spPr>
        <p:txBody>
          <a:bodyPr spcFirstLastPara="1" wrap="square" lIns="68575" tIns="34275" rIns="68575" bIns="34275" anchor="t" anchorCtr="0">
            <a:normAutofit/>
          </a:bodyPr>
          <a:lstStyle>
            <a:lvl1pPr marL="457200" lvl="0" indent="-228600" algn="l">
              <a:lnSpc>
                <a:spcPct val="113000"/>
              </a:lnSpc>
              <a:spcBef>
                <a:spcPts val="0"/>
              </a:spcBef>
              <a:spcAft>
                <a:spcPts val="0"/>
              </a:spcAft>
              <a:buClr>
                <a:schemeClr val="dk1"/>
              </a:buClr>
              <a:buSzPts val="1200"/>
              <a:buNone/>
              <a:defRPr sz="1200" b="0"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2" name="Google Shape;112;p23"/>
          <p:cNvSpPr txBox="1"/>
          <p:nvPr/>
        </p:nvSpPr>
        <p:spPr>
          <a:xfrm>
            <a:off x="8398764" y="4765781"/>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lumn Content">
  <p:cSld name="Two Column Content">
    <p:spTree>
      <p:nvGrpSpPr>
        <p:cNvPr id="1" name="Shape 113"/>
        <p:cNvGrpSpPr/>
        <p:nvPr/>
      </p:nvGrpSpPr>
      <p:grpSpPr>
        <a:xfrm>
          <a:off x="0" y="0"/>
          <a:ext cx="0" cy="0"/>
          <a:chOff x="0" y="0"/>
          <a:chExt cx="0" cy="0"/>
        </a:xfrm>
      </p:grpSpPr>
      <p:sp>
        <p:nvSpPr>
          <p:cNvPr id="114" name="Google Shape;114;p2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4"/>
          <p:cNvSpPr txBox="1">
            <a:spLocks noGrp="1"/>
          </p:cNvSpPr>
          <p:nvPr>
            <p:ph type="body" idx="1"/>
          </p:nvPr>
        </p:nvSpPr>
        <p:spPr>
          <a:xfrm>
            <a:off x="628650" y="1369219"/>
            <a:ext cx="3687900" cy="3263400"/>
          </a:xfrm>
          <a:prstGeom prst="rect">
            <a:avLst/>
          </a:prstGeom>
          <a:noFill/>
          <a:ln>
            <a:noFill/>
          </a:ln>
        </p:spPr>
        <p:txBody>
          <a:bodyPr spcFirstLastPara="1" wrap="square" lIns="68575" tIns="34275" rIns="68575" bIns="34275" anchor="t" anchorCtr="0">
            <a:normAutofit/>
          </a:bodyPr>
          <a:lstStyle>
            <a:lvl1pPr marL="457200" lvl="0" indent="-361950" algn="l">
              <a:lnSpc>
                <a:spcPct val="113000"/>
              </a:lnSpc>
              <a:spcBef>
                <a:spcPts val="800"/>
              </a:spcBef>
              <a:spcAft>
                <a:spcPts val="0"/>
              </a:spcAft>
              <a:buClr>
                <a:schemeClr val="dk1"/>
              </a:buClr>
              <a:buSzPts val="2100"/>
              <a:buChar char="•"/>
              <a:defRPr>
                <a:latin typeface="Arial"/>
                <a:ea typeface="Arial"/>
                <a:cs typeface="Arial"/>
                <a:sym typeface="Arial"/>
              </a:defRPr>
            </a:lvl1pPr>
            <a:lvl2pPr marL="914400" lvl="1" indent="-342900" algn="l">
              <a:lnSpc>
                <a:spcPct val="113000"/>
              </a:lnSpc>
              <a:spcBef>
                <a:spcPts val="800"/>
              </a:spcBef>
              <a:spcAft>
                <a:spcPts val="0"/>
              </a:spcAft>
              <a:buClr>
                <a:schemeClr val="dk1"/>
              </a:buClr>
              <a:buSzPts val="1800"/>
              <a:buChar char="•"/>
              <a:defRPr>
                <a:latin typeface="Arial"/>
                <a:ea typeface="Arial"/>
                <a:cs typeface="Arial"/>
                <a:sym typeface="Arial"/>
              </a:defRPr>
            </a:lvl2pPr>
            <a:lvl3pPr marL="1371600" lvl="2" indent="-323850" algn="l">
              <a:lnSpc>
                <a:spcPct val="113000"/>
              </a:lnSpc>
              <a:spcBef>
                <a:spcPts val="800"/>
              </a:spcBef>
              <a:spcAft>
                <a:spcPts val="0"/>
              </a:spcAft>
              <a:buClr>
                <a:schemeClr val="dk1"/>
              </a:buClr>
              <a:buSzPts val="1500"/>
              <a:buChar char="•"/>
              <a:defRPr>
                <a:latin typeface="Arial"/>
                <a:ea typeface="Arial"/>
                <a:cs typeface="Arial"/>
                <a:sym typeface="Arial"/>
              </a:defRPr>
            </a:lvl3pPr>
            <a:lvl4pPr marL="1828800" lvl="3" indent="-317500" algn="l">
              <a:lnSpc>
                <a:spcPct val="113000"/>
              </a:lnSpc>
              <a:spcBef>
                <a:spcPts val="800"/>
              </a:spcBef>
              <a:spcAft>
                <a:spcPts val="0"/>
              </a:spcAft>
              <a:buClr>
                <a:schemeClr val="dk1"/>
              </a:buClr>
              <a:buSzPts val="1400"/>
              <a:buChar char="•"/>
              <a:defRPr>
                <a:latin typeface="Arial"/>
                <a:ea typeface="Arial"/>
                <a:cs typeface="Arial"/>
                <a:sym typeface="Arial"/>
              </a:defRPr>
            </a:lvl4pPr>
            <a:lvl5pPr marL="2286000" lvl="4" indent="-317500" algn="l">
              <a:lnSpc>
                <a:spcPct val="113000"/>
              </a:lnSpc>
              <a:spcBef>
                <a:spcPts val="800"/>
              </a:spcBef>
              <a:spcAft>
                <a:spcPts val="0"/>
              </a:spcAft>
              <a:buClr>
                <a:schemeClr val="dk1"/>
              </a:buClr>
              <a:buSzPts val="1400"/>
              <a:buChar char="•"/>
              <a:defRPr>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4"/>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61950" algn="l">
              <a:lnSpc>
                <a:spcPct val="113000"/>
              </a:lnSpc>
              <a:spcBef>
                <a:spcPts val="800"/>
              </a:spcBef>
              <a:spcAft>
                <a:spcPts val="0"/>
              </a:spcAft>
              <a:buClr>
                <a:schemeClr val="dk1"/>
              </a:buClr>
              <a:buSzPts val="2100"/>
              <a:buChar char="•"/>
              <a:defRPr>
                <a:latin typeface="Arial"/>
                <a:ea typeface="Arial"/>
                <a:cs typeface="Arial"/>
                <a:sym typeface="Arial"/>
              </a:defRPr>
            </a:lvl1pPr>
            <a:lvl2pPr marL="914400" lvl="1" indent="-342900" algn="l">
              <a:lnSpc>
                <a:spcPct val="113000"/>
              </a:lnSpc>
              <a:spcBef>
                <a:spcPts val="800"/>
              </a:spcBef>
              <a:spcAft>
                <a:spcPts val="0"/>
              </a:spcAft>
              <a:buClr>
                <a:schemeClr val="dk1"/>
              </a:buClr>
              <a:buSzPts val="1800"/>
              <a:buChar char="•"/>
              <a:defRPr>
                <a:latin typeface="Arial"/>
                <a:ea typeface="Arial"/>
                <a:cs typeface="Arial"/>
                <a:sym typeface="Arial"/>
              </a:defRPr>
            </a:lvl2pPr>
            <a:lvl3pPr marL="1371600" lvl="2" indent="-323850" algn="l">
              <a:lnSpc>
                <a:spcPct val="113000"/>
              </a:lnSpc>
              <a:spcBef>
                <a:spcPts val="800"/>
              </a:spcBef>
              <a:spcAft>
                <a:spcPts val="0"/>
              </a:spcAft>
              <a:buClr>
                <a:schemeClr val="dk1"/>
              </a:buClr>
              <a:buSzPts val="1500"/>
              <a:buChar char="•"/>
              <a:defRPr>
                <a:latin typeface="Arial"/>
                <a:ea typeface="Arial"/>
                <a:cs typeface="Arial"/>
                <a:sym typeface="Arial"/>
              </a:defRPr>
            </a:lvl3pPr>
            <a:lvl4pPr marL="1828800" lvl="3" indent="-317500" algn="l">
              <a:lnSpc>
                <a:spcPct val="113000"/>
              </a:lnSpc>
              <a:spcBef>
                <a:spcPts val="800"/>
              </a:spcBef>
              <a:spcAft>
                <a:spcPts val="0"/>
              </a:spcAft>
              <a:buClr>
                <a:schemeClr val="dk1"/>
              </a:buClr>
              <a:buSzPts val="1400"/>
              <a:buChar char="•"/>
              <a:defRPr>
                <a:latin typeface="Arial"/>
                <a:ea typeface="Arial"/>
                <a:cs typeface="Arial"/>
                <a:sym typeface="Arial"/>
              </a:defRPr>
            </a:lvl4pPr>
            <a:lvl5pPr marL="2286000" lvl="4" indent="-317500" algn="l">
              <a:lnSpc>
                <a:spcPct val="113000"/>
              </a:lnSpc>
              <a:spcBef>
                <a:spcPts val="800"/>
              </a:spcBef>
              <a:spcAft>
                <a:spcPts val="0"/>
              </a:spcAft>
              <a:buClr>
                <a:schemeClr val="dk1"/>
              </a:buClr>
              <a:buSzPts val="1400"/>
              <a:buChar char="•"/>
              <a:defRPr>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ree Column Content">
  <p:cSld name="Three Column Content">
    <p:spTree>
      <p:nvGrpSpPr>
        <p:cNvPr id="1" name="Shape 117"/>
        <p:cNvGrpSpPr/>
        <p:nvPr/>
      </p:nvGrpSpPr>
      <p:grpSpPr>
        <a:xfrm>
          <a:off x="0" y="0"/>
          <a:ext cx="0" cy="0"/>
          <a:chOff x="0" y="0"/>
          <a:chExt cx="0" cy="0"/>
        </a:xfrm>
      </p:grpSpPr>
      <p:sp>
        <p:nvSpPr>
          <p:cNvPr id="118" name="Google Shape;118;p2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9" name="Google Shape;119;p25"/>
          <p:cNvSpPr txBox="1">
            <a:spLocks noGrp="1"/>
          </p:cNvSpPr>
          <p:nvPr>
            <p:ph type="body" idx="1"/>
          </p:nvPr>
        </p:nvSpPr>
        <p:spPr>
          <a:xfrm>
            <a:off x="628650" y="1386281"/>
            <a:ext cx="2332392" cy="3263503"/>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0" name="Google Shape;120;p25"/>
          <p:cNvSpPr txBox="1">
            <a:spLocks noGrp="1"/>
          </p:cNvSpPr>
          <p:nvPr>
            <p:ph type="body" idx="2"/>
          </p:nvPr>
        </p:nvSpPr>
        <p:spPr>
          <a:xfrm>
            <a:off x="3405804" y="1390623"/>
            <a:ext cx="2332392"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1" name="Google Shape;121;p25"/>
          <p:cNvSpPr txBox="1">
            <a:spLocks noGrp="1"/>
          </p:cNvSpPr>
          <p:nvPr>
            <p:ph type="body" idx="3"/>
          </p:nvPr>
        </p:nvSpPr>
        <p:spPr>
          <a:xfrm>
            <a:off x="6182958" y="1386281"/>
            <a:ext cx="2332392" cy="3263503"/>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cons">
  <p:cSld name="Icons">
    <p:spTree>
      <p:nvGrpSpPr>
        <p:cNvPr id="1" name="Shape 122"/>
        <p:cNvGrpSpPr/>
        <p:nvPr/>
      </p:nvGrpSpPr>
      <p:grpSpPr>
        <a:xfrm>
          <a:off x="0" y="0"/>
          <a:ext cx="0" cy="0"/>
          <a:chOff x="0" y="0"/>
          <a:chExt cx="0" cy="0"/>
        </a:xfrm>
      </p:grpSpPr>
      <p:sp>
        <p:nvSpPr>
          <p:cNvPr id="123" name="Google Shape;123;p26"/>
          <p:cNvSpPr/>
          <p:nvPr/>
        </p:nvSpPr>
        <p:spPr>
          <a:xfrm>
            <a:off x="-3" y="4666268"/>
            <a:ext cx="9143999" cy="477232"/>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4" name="Google Shape;124;p26"/>
          <p:cNvSpPr/>
          <p:nvPr/>
        </p:nvSpPr>
        <p:spPr>
          <a:xfrm>
            <a:off x="3024595" y="2064585"/>
            <a:ext cx="1030064" cy="1030064"/>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5" name="Google Shape;125;p26"/>
          <p:cNvSpPr/>
          <p:nvPr/>
        </p:nvSpPr>
        <p:spPr>
          <a:xfrm>
            <a:off x="5089342" y="2070517"/>
            <a:ext cx="1030064" cy="1030064"/>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6" name="Google Shape;126;p26"/>
          <p:cNvSpPr/>
          <p:nvPr/>
        </p:nvSpPr>
        <p:spPr>
          <a:xfrm>
            <a:off x="7152227" y="2056718"/>
            <a:ext cx="1030064" cy="1030064"/>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7" name="Google Shape;127;p26"/>
          <p:cNvSpPr/>
          <p:nvPr/>
        </p:nvSpPr>
        <p:spPr>
          <a:xfrm>
            <a:off x="961016" y="2056718"/>
            <a:ext cx="1030064" cy="1030064"/>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8" name="Google Shape;128;p26"/>
          <p:cNvSpPr txBox="1">
            <a:spLocks noGrp="1"/>
          </p:cNvSpPr>
          <p:nvPr>
            <p:ph type="body" idx="1"/>
          </p:nvPr>
        </p:nvSpPr>
        <p:spPr>
          <a:xfrm>
            <a:off x="628647" y="1169894"/>
            <a:ext cx="7886701" cy="705731"/>
          </a:xfrm>
          <a:prstGeom prst="rect">
            <a:avLst/>
          </a:prstGeom>
          <a:noFill/>
          <a:ln>
            <a:noFill/>
          </a:ln>
        </p:spPr>
        <p:txBody>
          <a:bodyPr spcFirstLastPara="1" wrap="square" lIns="68575" tIns="34275" rIns="68575" bIns="34275" anchor="t" anchorCtr="0">
            <a:normAutofit/>
          </a:bodyPr>
          <a:lstStyle>
            <a:lvl1pPr marL="457200" lvl="0" indent="-228600" algn="l">
              <a:lnSpc>
                <a:spcPct val="113000"/>
              </a:lnSpc>
              <a:spcBef>
                <a:spcPts val="800"/>
              </a:spcBef>
              <a:spcAft>
                <a:spcPts val="0"/>
              </a:spcAft>
              <a:buClr>
                <a:schemeClr val="dk1"/>
              </a:buClr>
              <a:buSzPts val="1800"/>
              <a:buNone/>
              <a:defRPr sz="1800"/>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9" name="Google Shape;129;p26"/>
          <p:cNvSpPr txBox="1">
            <a:spLocks noGrp="1"/>
          </p:cNvSpPr>
          <p:nvPr>
            <p:ph type="body" idx="2"/>
          </p:nvPr>
        </p:nvSpPr>
        <p:spPr>
          <a:xfrm>
            <a:off x="629813" y="3265009"/>
            <a:ext cx="1692470" cy="254378"/>
          </a:xfrm>
          <a:prstGeom prst="rect">
            <a:avLst/>
          </a:prstGeom>
          <a:noFill/>
          <a:ln>
            <a:noFill/>
          </a:ln>
        </p:spPr>
        <p:txBody>
          <a:bodyPr spcFirstLastPara="1" wrap="square" lIns="68575" tIns="34275" rIns="68575" bIns="34275" anchor="t" anchorCtr="0">
            <a:normAutofit/>
          </a:bodyPr>
          <a:lstStyle>
            <a:lvl1pPr marL="457200" lvl="0" indent="-228600" algn="ctr">
              <a:lnSpc>
                <a:spcPct val="113000"/>
              </a:lnSpc>
              <a:spcBef>
                <a:spcPts val="800"/>
              </a:spcBef>
              <a:spcAft>
                <a:spcPts val="0"/>
              </a:spcAft>
              <a:buClr>
                <a:schemeClr val="dk2"/>
              </a:buClr>
              <a:buSzPts val="1200"/>
              <a:buNone/>
              <a:defRPr sz="1200" b="1"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0" name="Google Shape;130;p26"/>
          <p:cNvSpPr txBox="1">
            <a:spLocks noGrp="1"/>
          </p:cNvSpPr>
          <p:nvPr>
            <p:ph type="body" idx="3"/>
          </p:nvPr>
        </p:nvSpPr>
        <p:spPr>
          <a:xfrm>
            <a:off x="629813" y="3527932"/>
            <a:ext cx="1692470" cy="705731"/>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80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1" name="Google Shape;131;p26"/>
          <p:cNvSpPr txBox="1">
            <a:spLocks noGrp="1"/>
          </p:cNvSpPr>
          <p:nvPr>
            <p:ph type="body" idx="4"/>
          </p:nvPr>
        </p:nvSpPr>
        <p:spPr>
          <a:xfrm>
            <a:off x="2684927" y="3265009"/>
            <a:ext cx="1692470" cy="254378"/>
          </a:xfrm>
          <a:prstGeom prst="rect">
            <a:avLst/>
          </a:prstGeom>
          <a:noFill/>
          <a:ln>
            <a:noFill/>
          </a:ln>
        </p:spPr>
        <p:txBody>
          <a:bodyPr spcFirstLastPara="1" wrap="square" lIns="68575" tIns="34275" rIns="68575" bIns="34275" anchor="t" anchorCtr="0">
            <a:normAutofit/>
          </a:bodyPr>
          <a:lstStyle>
            <a:lvl1pPr marL="457200" lvl="0" indent="-228600" algn="ctr">
              <a:lnSpc>
                <a:spcPct val="113000"/>
              </a:lnSpc>
              <a:spcBef>
                <a:spcPts val="800"/>
              </a:spcBef>
              <a:spcAft>
                <a:spcPts val="0"/>
              </a:spcAft>
              <a:buClr>
                <a:schemeClr val="dk2"/>
              </a:buClr>
              <a:buSzPts val="1200"/>
              <a:buNone/>
              <a:defRPr sz="1200" b="1"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2" name="Google Shape;132;p26"/>
          <p:cNvSpPr txBox="1">
            <a:spLocks noGrp="1"/>
          </p:cNvSpPr>
          <p:nvPr>
            <p:ph type="body" idx="5"/>
          </p:nvPr>
        </p:nvSpPr>
        <p:spPr>
          <a:xfrm>
            <a:off x="2684927" y="3527932"/>
            <a:ext cx="1692470" cy="705731"/>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80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3" name="Google Shape;133;p26"/>
          <p:cNvSpPr txBox="1">
            <a:spLocks noGrp="1"/>
          </p:cNvSpPr>
          <p:nvPr>
            <p:ph type="body" idx="6"/>
          </p:nvPr>
        </p:nvSpPr>
        <p:spPr>
          <a:xfrm>
            <a:off x="4766605" y="3265009"/>
            <a:ext cx="1692470" cy="254378"/>
          </a:xfrm>
          <a:prstGeom prst="rect">
            <a:avLst/>
          </a:prstGeom>
          <a:noFill/>
          <a:ln>
            <a:noFill/>
          </a:ln>
        </p:spPr>
        <p:txBody>
          <a:bodyPr spcFirstLastPara="1" wrap="square" lIns="68575" tIns="34275" rIns="68575" bIns="34275" anchor="t" anchorCtr="0">
            <a:normAutofit/>
          </a:bodyPr>
          <a:lstStyle>
            <a:lvl1pPr marL="457200" lvl="0" indent="-228600" algn="ctr">
              <a:lnSpc>
                <a:spcPct val="113000"/>
              </a:lnSpc>
              <a:spcBef>
                <a:spcPts val="800"/>
              </a:spcBef>
              <a:spcAft>
                <a:spcPts val="0"/>
              </a:spcAft>
              <a:buClr>
                <a:schemeClr val="dk2"/>
              </a:buClr>
              <a:buSzPts val="1200"/>
              <a:buNone/>
              <a:defRPr sz="1200" b="1"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4" name="Google Shape;134;p26"/>
          <p:cNvSpPr txBox="1">
            <a:spLocks noGrp="1"/>
          </p:cNvSpPr>
          <p:nvPr>
            <p:ph type="body" idx="7"/>
          </p:nvPr>
        </p:nvSpPr>
        <p:spPr>
          <a:xfrm>
            <a:off x="4766605" y="3527932"/>
            <a:ext cx="1692470" cy="705731"/>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80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5" name="Google Shape;135;p26"/>
          <p:cNvSpPr txBox="1">
            <a:spLocks noGrp="1"/>
          </p:cNvSpPr>
          <p:nvPr>
            <p:ph type="body" idx="8"/>
          </p:nvPr>
        </p:nvSpPr>
        <p:spPr>
          <a:xfrm>
            <a:off x="6848285" y="3265009"/>
            <a:ext cx="1692470" cy="254378"/>
          </a:xfrm>
          <a:prstGeom prst="rect">
            <a:avLst/>
          </a:prstGeom>
          <a:noFill/>
          <a:ln>
            <a:noFill/>
          </a:ln>
        </p:spPr>
        <p:txBody>
          <a:bodyPr spcFirstLastPara="1" wrap="square" lIns="68575" tIns="34275" rIns="68575" bIns="34275" anchor="t" anchorCtr="0">
            <a:normAutofit/>
          </a:bodyPr>
          <a:lstStyle>
            <a:lvl1pPr marL="457200" lvl="0" indent="-228600" algn="ctr">
              <a:lnSpc>
                <a:spcPct val="113000"/>
              </a:lnSpc>
              <a:spcBef>
                <a:spcPts val="800"/>
              </a:spcBef>
              <a:spcAft>
                <a:spcPts val="0"/>
              </a:spcAft>
              <a:buClr>
                <a:schemeClr val="dk2"/>
              </a:buClr>
              <a:buSzPts val="1200"/>
              <a:buNone/>
              <a:defRPr sz="1200" b="1"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6" name="Google Shape;136;p26"/>
          <p:cNvSpPr txBox="1">
            <a:spLocks noGrp="1"/>
          </p:cNvSpPr>
          <p:nvPr>
            <p:ph type="body" idx="9"/>
          </p:nvPr>
        </p:nvSpPr>
        <p:spPr>
          <a:xfrm>
            <a:off x="6848285" y="3527932"/>
            <a:ext cx="1692470" cy="705731"/>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80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7" name="Google Shape;137;p26"/>
          <p:cNvSpPr>
            <a:spLocks noGrp="1"/>
          </p:cNvSpPr>
          <p:nvPr>
            <p:ph type="pic" idx="13"/>
          </p:nvPr>
        </p:nvSpPr>
        <p:spPr>
          <a:xfrm>
            <a:off x="1112075" y="2242649"/>
            <a:ext cx="727472" cy="705731"/>
          </a:xfrm>
          <a:prstGeom prst="rect">
            <a:avLst/>
          </a:prstGeom>
          <a:noFill/>
          <a:ln>
            <a:noFill/>
          </a:ln>
        </p:spPr>
      </p:sp>
      <p:sp>
        <p:nvSpPr>
          <p:cNvPr id="138" name="Google Shape;138;p26"/>
          <p:cNvSpPr>
            <a:spLocks noGrp="1"/>
          </p:cNvSpPr>
          <p:nvPr>
            <p:ph type="pic" idx="14"/>
          </p:nvPr>
        </p:nvSpPr>
        <p:spPr>
          <a:xfrm>
            <a:off x="3167425" y="2232682"/>
            <a:ext cx="727472" cy="705731"/>
          </a:xfrm>
          <a:prstGeom prst="rect">
            <a:avLst/>
          </a:prstGeom>
          <a:noFill/>
          <a:ln>
            <a:noFill/>
          </a:ln>
        </p:spPr>
      </p:sp>
      <p:sp>
        <p:nvSpPr>
          <p:cNvPr id="139" name="Google Shape;139;p26"/>
          <p:cNvSpPr>
            <a:spLocks noGrp="1"/>
          </p:cNvSpPr>
          <p:nvPr>
            <p:ph type="pic" idx="15"/>
          </p:nvPr>
        </p:nvSpPr>
        <p:spPr>
          <a:xfrm>
            <a:off x="5249105" y="2242648"/>
            <a:ext cx="727472" cy="705731"/>
          </a:xfrm>
          <a:prstGeom prst="rect">
            <a:avLst/>
          </a:prstGeom>
          <a:noFill/>
          <a:ln>
            <a:noFill/>
          </a:ln>
        </p:spPr>
      </p:sp>
      <p:sp>
        <p:nvSpPr>
          <p:cNvPr id="140" name="Google Shape;140;p26"/>
          <p:cNvSpPr>
            <a:spLocks noGrp="1"/>
          </p:cNvSpPr>
          <p:nvPr>
            <p:ph type="pic" idx="16"/>
          </p:nvPr>
        </p:nvSpPr>
        <p:spPr>
          <a:xfrm>
            <a:off x="7303523" y="2241837"/>
            <a:ext cx="727471" cy="705731"/>
          </a:xfrm>
          <a:prstGeom prst="rect">
            <a:avLst/>
          </a:prstGeom>
          <a:noFill/>
          <a:ln>
            <a:noFill/>
          </a:ln>
        </p:spPr>
      </p:sp>
      <p:sp>
        <p:nvSpPr>
          <p:cNvPr id="141" name="Google Shape;141;p2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2" name="Google Shape;142;p26"/>
          <p:cNvSpPr txBox="1"/>
          <p:nvPr/>
        </p:nvSpPr>
        <p:spPr>
          <a:xfrm>
            <a:off x="8398764" y="4779497"/>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Large Image">
  <p:cSld name="Large Image">
    <p:spTree>
      <p:nvGrpSpPr>
        <p:cNvPr id="1" name="Shape 143"/>
        <p:cNvGrpSpPr/>
        <p:nvPr/>
      </p:nvGrpSpPr>
      <p:grpSpPr>
        <a:xfrm>
          <a:off x="0" y="0"/>
          <a:ext cx="0" cy="0"/>
          <a:chOff x="0" y="0"/>
          <a:chExt cx="0" cy="0"/>
        </a:xfrm>
      </p:grpSpPr>
      <p:sp>
        <p:nvSpPr>
          <p:cNvPr id="144" name="Google Shape;144;p27"/>
          <p:cNvSpPr>
            <a:spLocks noGrp="1"/>
          </p:cNvSpPr>
          <p:nvPr>
            <p:ph type="pic" idx="2"/>
          </p:nvPr>
        </p:nvSpPr>
        <p:spPr>
          <a:xfrm>
            <a:off x="3757790" y="0"/>
            <a:ext cx="5386208" cy="5143500"/>
          </a:xfrm>
          <a:prstGeom prst="rect">
            <a:avLst/>
          </a:prstGeom>
          <a:noFill/>
          <a:ln>
            <a:noFill/>
          </a:ln>
        </p:spPr>
      </p:sp>
      <p:sp>
        <p:nvSpPr>
          <p:cNvPr id="145" name="Google Shape;145;p27"/>
          <p:cNvSpPr txBox="1">
            <a:spLocks noGrp="1"/>
          </p:cNvSpPr>
          <p:nvPr>
            <p:ph type="title"/>
          </p:nvPr>
        </p:nvSpPr>
        <p:spPr>
          <a:xfrm>
            <a:off x="628649" y="411348"/>
            <a:ext cx="2855390" cy="1379801"/>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6" name="Google Shape;146;p27"/>
          <p:cNvSpPr txBox="1">
            <a:spLocks noGrp="1"/>
          </p:cNvSpPr>
          <p:nvPr>
            <p:ph type="body" idx="1"/>
          </p:nvPr>
        </p:nvSpPr>
        <p:spPr>
          <a:xfrm>
            <a:off x="628651" y="1863762"/>
            <a:ext cx="2849569" cy="2868390"/>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7" name="Google Shape;147;p27"/>
          <p:cNvSpPr/>
          <p:nvPr/>
        </p:nvSpPr>
        <p:spPr>
          <a:xfrm>
            <a:off x="2" y="0"/>
            <a:ext cx="349079"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Right Border - Full Width" type="obj">
  <p:cSld name="OBJECT">
    <p:spTree>
      <p:nvGrpSpPr>
        <p:cNvPr id="1" name="Shape 148"/>
        <p:cNvGrpSpPr/>
        <p:nvPr/>
      </p:nvGrpSpPr>
      <p:grpSpPr>
        <a:xfrm>
          <a:off x="0" y="0"/>
          <a:ext cx="0" cy="0"/>
          <a:chOff x="0" y="0"/>
          <a:chExt cx="0" cy="0"/>
        </a:xfrm>
      </p:grpSpPr>
      <p:sp>
        <p:nvSpPr>
          <p:cNvPr id="149" name="Google Shape;149;p2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300"/>
              <a:buFont typeface="Arial"/>
              <a:buNone/>
              <a:defRPr b="1" i="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0" name="Google Shape;150;p28"/>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1" name="Google Shape;151;p28"/>
          <p:cNvSpPr/>
          <p:nvPr/>
        </p:nvSpPr>
        <p:spPr>
          <a:xfrm>
            <a:off x="2" y="0"/>
            <a:ext cx="349079"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Illustration Slide">
  <p:cSld name="Illustration Slide">
    <p:spTree>
      <p:nvGrpSpPr>
        <p:cNvPr id="1" name="Shape 152"/>
        <p:cNvGrpSpPr/>
        <p:nvPr/>
      </p:nvGrpSpPr>
      <p:grpSpPr>
        <a:xfrm>
          <a:off x="0" y="0"/>
          <a:ext cx="0" cy="0"/>
          <a:chOff x="0" y="0"/>
          <a:chExt cx="0" cy="0"/>
        </a:xfrm>
      </p:grpSpPr>
      <p:sp>
        <p:nvSpPr>
          <p:cNvPr id="153" name="Google Shape;153;p29"/>
          <p:cNvSpPr/>
          <p:nvPr/>
        </p:nvSpPr>
        <p:spPr>
          <a:xfrm>
            <a:off x="0" y="3243430"/>
            <a:ext cx="9143999" cy="1900069"/>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4" name="Google Shape;154;p29"/>
          <p:cNvSpPr txBox="1">
            <a:spLocks noGrp="1"/>
          </p:cNvSpPr>
          <p:nvPr>
            <p:ph type="title"/>
          </p:nvPr>
        </p:nvSpPr>
        <p:spPr>
          <a:xfrm>
            <a:off x="623887" y="351235"/>
            <a:ext cx="4514170" cy="1215178"/>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Arial"/>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5" name="Google Shape;155;p29"/>
          <p:cNvSpPr txBox="1">
            <a:spLocks noGrp="1"/>
          </p:cNvSpPr>
          <p:nvPr>
            <p:ph type="body" idx="1"/>
          </p:nvPr>
        </p:nvSpPr>
        <p:spPr>
          <a:xfrm>
            <a:off x="623888" y="3394710"/>
            <a:ext cx="4514169" cy="1371071"/>
          </a:xfrm>
          <a:prstGeom prst="rect">
            <a:avLst/>
          </a:prstGeom>
          <a:noFill/>
          <a:ln>
            <a:noFill/>
          </a:ln>
        </p:spPr>
        <p:txBody>
          <a:bodyPr spcFirstLastPara="1" wrap="square" lIns="68575" tIns="34275" rIns="68575" bIns="34275" anchor="t" anchorCtr="0">
            <a:normAutofit/>
          </a:bodyPr>
          <a:lstStyle>
            <a:lvl1pPr marL="457200" lvl="0" indent="-228600" algn="l">
              <a:lnSpc>
                <a:spcPct val="113000"/>
              </a:lnSpc>
              <a:spcBef>
                <a:spcPts val="800"/>
              </a:spcBef>
              <a:spcAft>
                <a:spcPts val="0"/>
              </a:spcAft>
              <a:buClr>
                <a:schemeClr val="lt1"/>
              </a:buClr>
              <a:buSzPts val="1800"/>
              <a:buNone/>
              <a:defRPr sz="1800">
                <a:solidFill>
                  <a:schemeClr val="lt1"/>
                </a:solidFill>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6" name="Google Shape;156;p29"/>
          <p:cNvSpPr txBox="1"/>
          <p:nvPr/>
        </p:nvSpPr>
        <p:spPr>
          <a:xfrm>
            <a:off x="1594485" y="-351473"/>
            <a:ext cx="0" cy="0"/>
          </a:xfrm>
          <a:prstGeom prst="rect">
            <a:avLst/>
          </a:prstGeom>
          <a:noFill/>
          <a:ln>
            <a:noFill/>
          </a:ln>
        </p:spPr>
        <p:txBody>
          <a:bodyPr spcFirstLastPara="1" wrap="square" lIns="68575" tIns="34275" rIns="68575" bIns="34275" anchor="t" anchorCtr="0">
            <a:noAutofit/>
          </a:bodyPr>
          <a:lstStyle/>
          <a:p>
            <a:pPr marL="0" marR="0" lvl="0" indent="0" algn="ctr" rtl="0">
              <a:lnSpc>
                <a:spcPct val="113000"/>
              </a:lnSpc>
              <a:spcBef>
                <a:spcPts val="0"/>
              </a:spcBef>
              <a:spcAft>
                <a:spcPts val="0"/>
              </a:spcAft>
              <a:buClr>
                <a:schemeClr val="dk1"/>
              </a:buClr>
              <a:buSzPts val="1200"/>
              <a:buFont typeface="Arial"/>
              <a:buNone/>
            </a:pPr>
            <a:endParaRPr sz="1200" b="1" i="0" u="none" strike="noStrike" cap="none">
              <a:solidFill>
                <a:schemeClr val="dk2"/>
              </a:solidFill>
              <a:latin typeface="Arial"/>
              <a:ea typeface="Arial"/>
              <a:cs typeface="Arial"/>
              <a:sym typeface="Arial"/>
            </a:endParaRPr>
          </a:p>
        </p:txBody>
      </p:sp>
      <p:sp>
        <p:nvSpPr>
          <p:cNvPr id="157" name="Google Shape;157;p29"/>
          <p:cNvSpPr txBox="1"/>
          <p:nvPr/>
        </p:nvSpPr>
        <p:spPr>
          <a:xfrm>
            <a:off x="2177415" y="-385762"/>
            <a:ext cx="0" cy="0"/>
          </a:xfrm>
          <a:prstGeom prst="rect">
            <a:avLst/>
          </a:prstGeom>
          <a:noFill/>
          <a:ln>
            <a:noFill/>
          </a:ln>
        </p:spPr>
        <p:txBody>
          <a:bodyPr spcFirstLastPara="1" wrap="square" lIns="68575" tIns="34275" rIns="68575" bIns="34275" anchor="t" anchorCtr="0">
            <a:noAutofit/>
          </a:bodyPr>
          <a:lstStyle/>
          <a:p>
            <a:pPr marL="0" marR="0" lvl="0" indent="0" algn="ctr" rtl="0">
              <a:lnSpc>
                <a:spcPct val="113000"/>
              </a:lnSpc>
              <a:spcBef>
                <a:spcPts val="0"/>
              </a:spcBef>
              <a:spcAft>
                <a:spcPts val="0"/>
              </a:spcAft>
              <a:buClr>
                <a:schemeClr val="dk1"/>
              </a:buClr>
              <a:buSzPts val="1200"/>
              <a:buFont typeface="Arial"/>
              <a:buNone/>
            </a:pPr>
            <a:endParaRPr sz="1200" b="1" i="0" u="none" strike="noStrike" cap="none">
              <a:solidFill>
                <a:schemeClr val="dk2"/>
              </a:solidFill>
              <a:latin typeface="Arial"/>
              <a:ea typeface="Arial"/>
              <a:cs typeface="Arial"/>
              <a:sym typeface="Arial"/>
            </a:endParaRPr>
          </a:p>
        </p:txBody>
      </p:sp>
      <p:sp>
        <p:nvSpPr>
          <p:cNvPr id="158" name="Google Shape;158;p29"/>
          <p:cNvSpPr txBox="1">
            <a:spLocks noGrp="1"/>
          </p:cNvSpPr>
          <p:nvPr>
            <p:ph type="body" idx="2"/>
          </p:nvPr>
        </p:nvSpPr>
        <p:spPr>
          <a:xfrm>
            <a:off x="623378" y="1717693"/>
            <a:ext cx="4514170" cy="1411270"/>
          </a:xfrm>
          <a:prstGeom prst="rect">
            <a:avLst/>
          </a:prstGeom>
          <a:noFill/>
          <a:ln>
            <a:noFill/>
          </a:ln>
        </p:spPr>
        <p:txBody>
          <a:bodyPr spcFirstLastPara="1" wrap="square" lIns="68575" tIns="34275" rIns="68575" bIns="34275" anchor="t" anchorCtr="0">
            <a:normAutofit/>
          </a:bodyPr>
          <a:lstStyle>
            <a:lvl1pPr marL="457200" lvl="0" indent="-228600" algn="l">
              <a:lnSpc>
                <a:spcPct val="113000"/>
              </a:lnSpc>
              <a:spcBef>
                <a:spcPts val="800"/>
              </a:spcBef>
              <a:spcAft>
                <a:spcPts val="0"/>
              </a:spcAft>
              <a:buClr>
                <a:schemeClr val="dk2"/>
              </a:buClr>
              <a:buSzPts val="1800"/>
              <a:buNone/>
              <a:defRPr sz="180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9" name="Google Shape;159;p29"/>
          <p:cNvSpPr>
            <a:spLocks noGrp="1"/>
          </p:cNvSpPr>
          <p:nvPr>
            <p:ph type="pic" idx="3"/>
          </p:nvPr>
        </p:nvSpPr>
        <p:spPr>
          <a:xfrm>
            <a:off x="5280660" y="351235"/>
            <a:ext cx="3488293" cy="4298156"/>
          </a:xfrm>
          <a:prstGeom prst="rect">
            <a:avLst/>
          </a:prstGeom>
          <a:noFill/>
          <a:ln>
            <a:noFill/>
          </a:ln>
        </p:spPr>
        <p:txBody>
          <a:bodyPr/>
          <a:lstStyle/>
          <a:p>
            <a:endParaRPr lang="en-US"/>
          </a:p>
        </p:txBody>
      </p:sp>
      <p:sp>
        <p:nvSpPr>
          <p:cNvPr id="160" name="Google Shape;160;p29"/>
          <p:cNvSpPr txBox="1"/>
          <p:nvPr/>
        </p:nvSpPr>
        <p:spPr>
          <a:xfrm>
            <a:off x="8398764" y="4765781"/>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B">
  <p:cSld name="Title Slide B">
    <p:spTree>
      <p:nvGrpSpPr>
        <p:cNvPr id="1" name="Shape 161"/>
        <p:cNvGrpSpPr/>
        <p:nvPr/>
      </p:nvGrpSpPr>
      <p:grpSpPr>
        <a:xfrm>
          <a:off x="0" y="0"/>
          <a:ext cx="0" cy="0"/>
          <a:chOff x="0" y="0"/>
          <a:chExt cx="0" cy="0"/>
        </a:xfrm>
      </p:grpSpPr>
      <p:sp>
        <p:nvSpPr>
          <p:cNvPr id="162" name="Google Shape;162;p30"/>
          <p:cNvSpPr/>
          <p:nvPr/>
        </p:nvSpPr>
        <p:spPr>
          <a:xfrm>
            <a:off x="4256976" y="0"/>
            <a:ext cx="4962292" cy="5143500"/>
          </a:xfrm>
          <a:custGeom>
            <a:avLst/>
            <a:gdLst/>
            <a:ahLst/>
            <a:cxnLst/>
            <a:rect l="l" t="t" r="r" b="b"/>
            <a:pathLst>
              <a:path w="6616390" h="6858000" extrusionOk="0">
                <a:moveTo>
                  <a:pt x="1594625" y="0"/>
                </a:moveTo>
                <a:lnTo>
                  <a:pt x="6616390" y="0"/>
                </a:lnTo>
                <a:lnTo>
                  <a:pt x="6616390" y="6858000"/>
                </a:lnTo>
                <a:lnTo>
                  <a:pt x="0" y="6858000"/>
                </a:lnTo>
                <a:lnTo>
                  <a:pt x="1594625" y="0"/>
                </a:lnTo>
                <a:close/>
              </a:path>
            </a:pathLst>
          </a:custGeom>
          <a:solidFill>
            <a:srgbClr val="B9C1F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3" name="Google Shape;163;p30"/>
          <p:cNvSpPr txBox="1">
            <a:spLocks noGrp="1"/>
          </p:cNvSpPr>
          <p:nvPr>
            <p:ph type="body" idx="1"/>
          </p:nvPr>
        </p:nvSpPr>
        <p:spPr>
          <a:xfrm>
            <a:off x="623888" y="2184809"/>
            <a:ext cx="3854884" cy="2447912"/>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4" name="Google Shape;164;p30"/>
          <p:cNvSpPr txBox="1">
            <a:spLocks noGrp="1"/>
          </p:cNvSpPr>
          <p:nvPr>
            <p:ph type="title"/>
          </p:nvPr>
        </p:nvSpPr>
        <p:spPr>
          <a:xfrm>
            <a:off x="623888" y="1089212"/>
            <a:ext cx="3854884" cy="895574"/>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5" name="Google Shape;165;p30"/>
          <p:cNvSpPr>
            <a:spLocks noGrp="1"/>
          </p:cNvSpPr>
          <p:nvPr>
            <p:ph type="pic" idx="2"/>
          </p:nvPr>
        </p:nvSpPr>
        <p:spPr>
          <a:xfrm>
            <a:off x="4749325" y="448655"/>
            <a:ext cx="4019628" cy="4184068"/>
          </a:xfrm>
          <a:prstGeom prst="rect">
            <a:avLst/>
          </a:prstGeom>
          <a:noFill/>
          <a:ln>
            <a:noFill/>
          </a:ln>
        </p:spPr>
        <p:txBody>
          <a:bodyPr/>
          <a:lstStyle/>
          <a:p>
            <a:endParaRPr lang="en-US"/>
          </a:p>
        </p:txBody>
      </p:sp>
      <p:sp>
        <p:nvSpPr>
          <p:cNvPr id="166" name="Google Shape;166;p30"/>
          <p:cNvSpPr txBox="1"/>
          <p:nvPr/>
        </p:nvSpPr>
        <p:spPr>
          <a:xfrm>
            <a:off x="8398764" y="4765781"/>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7"/>
        <p:cNvGrpSpPr/>
        <p:nvPr/>
      </p:nvGrpSpPr>
      <p:grpSpPr>
        <a:xfrm>
          <a:off x="0" y="0"/>
          <a:ext cx="0" cy="0"/>
          <a:chOff x="0" y="0"/>
          <a:chExt cx="0" cy="0"/>
        </a:xfrm>
      </p:grpSpPr>
      <p:sp>
        <p:nvSpPr>
          <p:cNvPr id="168" name="Google Shape;168;p31"/>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a:buNone/>
              <a:defRPr sz="4500" b="1" i="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9" name="Google Shape;169;p31"/>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114000"/>
              </a:lnSpc>
              <a:spcBef>
                <a:spcPts val="800"/>
              </a:spcBef>
              <a:spcAft>
                <a:spcPts val="0"/>
              </a:spcAft>
              <a:buClr>
                <a:srgbClr val="8A8A8A"/>
              </a:buClr>
              <a:buSzPts val="1800"/>
              <a:buNone/>
              <a:defRPr sz="1800">
                <a:solidFill>
                  <a:srgbClr val="8A8A8A"/>
                </a:solidFill>
              </a:defRPr>
            </a:lvl1pPr>
            <a:lvl2pPr marL="914400" lvl="1" indent="-228600" algn="l">
              <a:lnSpc>
                <a:spcPct val="113000"/>
              </a:lnSpc>
              <a:spcBef>
                <a:spcPts val="800"/>
              </a:spcBef>
              <a:spcAft>
                <a:spcPts val="0"/>
              </a:spcAft>
              <a:buClr>
                <a:srgbClr val="8A8A8A"/>
              </a:buClr>
              <a:buSzPts val="1500"/>
              <a:buNone/>
              <a:defRPr sz="1500">
                <a:solidFill>
                  <a:srgbClr val="8A8A8A"/>
                </a:solidFill>
              </a:defRPr>
            </a:lvl2pPr>
            <a:lvl3pPr marL="1371600" lvl="2" indent="-228600" algn="l">
              <a:lnSpc>
                <a:spcPct val="113000"/>
              </a:lnSpc>
              <a:spcBef>
                <a:spcPts val="800"/>
              </a:spcBef>
              <a:spcAft>
                <a:spcPts val="0"/>
              </a:spcAft>
              <a:buClr>
                <a:srgbClr val="8A8A8A"/>
              </a:buClr>
              <a:buSzPts val="1400"/>
              <a:buNone/>
              <a:defRPr sz="1400">
                <a:solidFill>
                  <a:srgbClr val="8A8A8A"/>
                </a:solidFill>
              </a:defRPr>
            </a:lvl3pPr>
            <a:lvl4pPr marL="1828800" lvl="3" indent="-228600" algn="l">
              <a:lnSpc>
                <a:spcPct val="113000"/>
              </a:lnSpc>
              <a:spcBef>
                <a:spcPts val="800"/>
              </a:spcBef>
              <a:spcAft>
                <a:spcPts val="0"/>
              </a:spcAft>
              <a:buClr>
                <a:srgbClr val="8A8A8A"/>
              </a:buClr>
              <a:buSzPts val="1200"/>
              <a:buNone/>
              <a:defRPr sz="1200">
                <a:solidFill>
                  <a:srgbClr val="8A8A8A"/>
                </a:solidFill>
              </a:defRPr>
            </a:lvl4pPr>
            <a:lvl5pPr marL="2286000" lvl="4" indent="-228600" algn="l">
              <a:lnSpc>
                <a:spcPct val="113000"/>
              </a:lnSpc>
              <a:spcBef>
                <a:spcPts val="800"/>
              </a:spcBef>
              <a:spcAft>
                <a:spcPts val="0"/>
              </a:spcAft>
              <a:buClr>
                <a:srgbClr val="8A8A8A"/>
              </a:buClr>
              <a:buSzPts val="1200"/>
              <a:buNone/>
              <a:defRPr sz="1200">
                <a:solidFill>
                  <a:srgbClr val="8A8A8A"/>
                </a:solidFill>
              </a:defRPr>
            </a:lvl5pPr>
            <a:lvl6pPr marL="2743200" lvl="5" indent="-228600" algn="l">
              <a:lnSpc>
                <a:spcPct val="90000"/>
              </a:lnSpc>
              <a:spcBef>
                <a:spcPts val="400"/>
              </a:spcBef>
              <a:spcAft>
                <a:spcPts val="0"/>
              </a:spcAft>
              <a:buClr>
                <a:srgbClr val="8A8A8A"/>
              </a:buClr>
              <a:buSzPts val="1200"/>
              <a:buNone/>
              <a:defRPr sz="1200">
                <a:solidFill>
                  <a:srgbClr val="8A8A8A"/>
                </a:solidFill>
              </a:defRPr>
            </a:lvl6pPr>
            <a:lvl7pPr marL="3200400" lvl="6" indent="-228600" algn="l">
              <a:lnSpc>
                <a:spcPct val="90000"/>
              </a:lnSpc>
              <a:spcBef>
                <a:spcPts val="400"/>
              </a:spcBef>
              <a:spcAft>
                <a:spcPts val="0"/>
              </a:spcAft>
              <a:buClr>
                <a:srgbClr val="8A8A8A"/>
              </a:buClr>
              <a:buSzPts val="1200"/>
              <a:buNone/>
              <a:defRPr sz="1200">
                <a:solidFill>
                  <a:srgbClr val="8A8A8A"/>
                </a:solidFill>
              </a:defRPr>
            </a:lvl7pPr>
            <a:lvl8pPr marL="3657600" lvl="7" indent="-228600" algn="l">
              <a:lnSpc>
                <a:spcPct val="90000"/>
              </a:lnSpc>
              <a:spcBef>
                <a:spcPts val="400"/>
              </a:spcBef>
              <a:spcAft>
                <a:spcPts val="0"/>
              </a:spcAft>
              <a:buClr>
                <a:srgbClr val="8A8A8A"/>
              </a:buClr>
              <a:buSzPts val="1200"/>
              <a:buNone/>
              <a:defRPr sz="1200">
                <a:solidFill>
                  <a:srgbClr val="8A8A8A"/>
                </a:solidFill>
              </a:defRPr>
            </a:lvl8pPr>
            <a:lvl9pPr marL="4114800" lvl="8" indent="-228600" algn="l">
              <a:lnSpc>
                <a:spcPct val="90000"/>
              </a:lnSpc>
              <a:spcBef>
                <a:spcPts val="400"/>
              </a:spcBef>
              <a:spcAft>
                <a:spcPts val="0"/>
              </a:spcAft>
              <a:buClr>
                <a:srgbClr val="8A8A8A"/>
              </a:buClr>
              <a:buSzPts val="1200"/>
              <a:buNone/>
              <a:defRPr sz="1200">
                <a:solidFill>
                  <a:srgbClr val="8A8A8A"/>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sic Title Slide" type="title">
  <p:cSld name="TITLE">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a:buNone/>
              <a:defRPr sz="4500" b="1" i="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2" name="Google Shape;172;p32"/>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114000"/>
              </a:lnSpc>
              <a:spcBef>
                <a:spcPts val="800"/>
              </a:spcBef>
              <a:spcAft>
                <a:spcPts val="0"/>
              </a:spcAft>
              <a:buClr>
                <a:schemeClr val="dk1"/>
              </a:buClr>
              <a:buSzPts val="1800"/>
              <a:buNone/>
              <a:defRPr sz="1800"/>
            </a:lvl1pPr>
            <a:lvl2pPr lvl="1" algn="ctr">
              <a:lnSpc>
                <a:spcPct val="113000"/>
              </a:lnSpc>
              <a:spcBef>
                <a:spcPts val="800"/>
              </a:spcBef>
              <a:spcAft>
                <a:spcPts val="0"/>
              </a:spcAft>
              <a:buClr>
                <a:schemeClr val="dk1"/>
              </a:buClr>
              <a:buSzPts val="1500"/>
              <a:buNone/>
              <a:defRPr sz="1500"/>
            </a:lvl2pPr>
            <a:lvl3pPr lvl="2" algn="ctr">
              <a:lnSpc>
                <a:spcPct val="113000"/>
              </a:lnSpc>
              <a:spcBef>
                <a:spcPts val="800"/>
              </a:spcBef>
              <a:spcAft>
                <a:spcPts val="0"/>
              </a:spcAft>
              <a:buClr>
                <a:schemeClr val="dk1"/>
              </a:buClr>
              <a:buSzPts val="1400"/>
              <a:buNone/>
              <a:defRPr sz="1400"/>
            </a:lvl3pPr>
            <a:lvl4pPr lvl="3" algn="ctr">
              <a:lnSpc>
                <a:spcPct val="113000"/>
              </a:lnSpc>
              <a:spcBef>
                <a:spcPts val="800"/>
              </a:spcBef>
              <a:spcAft>
                <a:spcPts val="0"/>
              </a:spcAft>
              <a:buClr>
                <a:schemeClr val="dk1"/>
              </a:buClr>
              <a:buSzPts val="1200"/>
              <a:buNone/>
              <a:defRPr sz="1200"/>
            </a:lvl4pPr>
            <a:lvl5pPr lvl="4" algn="ctr">
              <a:lnSpc>
                <a:spcPct val="113000"/>
              </a:lnSpc>
              <a:spcBef>
                <a:spcPts val="8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73" name="Google Shape;173;p32"/>
          <p:cNvSpPr/>
          <p:nvPr/>
        </p:nvSpPr>
        <p:spPr>
          <a:xfrm>
            <a:off x="2" y="0"/>
            <a:ext cx="349079"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Right Border - Two Column" type="twoTxTwoObj">
  <p:cSld name="TWO_OBJECTS_WITH_TEXT">
    <p:spTree>
      <p:nvGrpSpPr>
        <p:cNvPr id="1" name="Shape 174"/>
        <p:cNvGrpSpPr/>
        <p:nvPr/>
      </p:nvGrpSpPr>
      <p:grpSpPr>
        <a:xfrm>
          <a:off x="0" y="0"/>
          <a:ext cx="0" cy="0"/>
          <a:chOff x="0" y="0"/>
          <a:chExt cx="0" cy="0"/>
        </a:xfrm>
      </p:grpSpPr>
      <p:sp>
        <p:nvSpPr>
          <p:cNvPr id="175" name="Google Shape;175;p33"/>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6" name="Google Shape;176;p33"/>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114000"/>
              </a:lnSpc>
              <a:spcBef>
                <a:spcPts val="800"/>
              </a:spcBef>
              <a:spcAft>
                <a:spcPts val="0"/>
              </a:spcAft>
              <a:buClr>
                <a:schemeClr val="dk1"/>
              </a:buClr>
              <a:buSzPts val="1800"/>
              <a:buNone/>
              <a:defRPr sz="1800" b="1"/>
            </a:lvl1pPr>
            <a:lvl2pPr marL="914400" lvl="1" indent="-228600" algn="l">
              <a:lnSpc>
                <a:spcPct val="113000"/>
              </a:lnSpc>
              <a:spcBef>
                <a:spcPts val="800"/>
              </a:spcBef>
              <a:spcAft>
                <a:spcPts val="0"/>
              </a:spcAft>
              <a:buClr>
                <a:schemeClr val="dk1"/>
              </a:buClr>
              <a:buSzPts val="1500"/>
              <a:buNone/>
              <a:defRPr sz="1500" b="1"/>
            </a:lvl2pPr>
            <a:lvl3pPr marL="1371600" lvl="2" indent="-228600" algn="l">
              <a:lnSpc>
                <a:spcPct val="113000"/>
              </a:lnSpc>
              <a:spcBef>
                <a:spcPts val="800"/>
              </a:spcBef>
              <a:spcAft>
                <a:spcPts val="0"/>
              </a:spcAft>
              <a:buClr>
                <a:schemeClr val="dk1"/>
              </a:buClr>
              <a:buSzPts val="1400"/>
              <a:buNone/>
              <a:defRPr sz="1400" b="1"/>
            </a:lvl3pPr>
            <a:lvl4pPr marL="1828800" lvl="3" indent="-228600" algn="l">
              <a:lnSpc>
                <a:spcPct val="113000"/>
              </a:lnSpc>
              <a:spcBef>
                <a:spcPts val="800"/>
              </a:spcBef>
              <a:spcAft>
                <a:spcPts val="0"/>
              </a:spcAft>
              <a:buClr>
                <a:schemeClr val="dk1"/>
              </a:buClr>
              <a:buSzPts val="1200"/>
              <a:buNone/>
              <a:defRPr sz="1200" b="1"/>
            </a:lvl4pPr>
            <a:lvl5pPr marL="2286000" lvl="4" indent="-228600" algn="l">
              <a:lnSpc>
                <a:spcPct val="113000"/>
              </a:lnSpc>
              <a:spcBef>
                <a:spcPts val="8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77" name="Google Shape;177;p33"/>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8" name="Google Shape;178;p33"/>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114000"/>
              </a:lnSpc>
              <a:spcBef>
                <a:spcPts val="800"/>
              </a:spcBef>
              <a:spcAft>
                <a:spcPts val="0"/>
              </a:spcAft>
              <a:buClr>
                <a:schemeClr val="dk1"/>
              </a:buClr>
              <a:buSzPts val="1800"/>
              <a:buNone/>
              <a:defRPr sz="1800" b="1"/>
            </a:lvl1pPr>
            <a:lvl2pPr marL="914400" lvl="1" indent="-228600" algn="l">
              <a:lnSpc>
                <a:spcPct val="113000"/>
              </a:lnSpc>
              <a:spcBef>
                <a:spcPts val="800"/>
              </a:spcBef>
              <a:spcAft>
                <a:spcPts val="0"/>
              </a:spcAft>
              <a:buClr>
                <a:schemeClr val="dk1"/>
              </a:buClr>
              <a:buSzPts val="1500"/>
              <a:buNone/>
              <a:defRPr sz="1500" b="1"/>
            </a:lvl2pPr>
            <a:lvl3pPr marL="1371600" lvl="2" indent="-228600" algn="l">
              <a:lnSpc>
                <a:spcPct val="113000"/>
              </a:lnSpc>
              <a:spcBef>
                <a:spcPts val="800"/>
              </a:spcBef>
              <a:spcAft>
                <a:spcPts val="0"/>
              </a:spcAft>
              <a:buClr>
                <a:schemeClr val="dk1"/>
              </a:buClr>
              <a:buSzPts val="1400"/>
              <a:buNone/>
              <a:defRPr sz="1400" b="1"/>
            </a:lvl3pPr>
            <a:lvl4pPr marL="1828800" lvl="3" indent="-228600" algn="l">
              <a:lnSpc>
                <a:spcPct val="113000"/>
              </a:lnSpc>
              <a:spcBef>
                <a:spcPts val="800"/>
              </a:spcBef>
              <a:spcAft>
                <a:spcPts val="0"/>
              </a:spcAft>
              <a:buClr>
                <a:schemeClr val="dk1"/>
              </a:buClr>
              <a:buSzPts val="1200"/>
              <a:buNone/>
              <a:defRPr sz="1200" b="1"/>
            </a:lvl4pPr>
            <a:lvl5pPr marL="2286000" lvl="4" indent="-228600" algn="l">
              <a:lnSpc>
                <a:spcPct val="113000"/>
              </a:lnSpc>
              <a:spcBef>
                <a:spcPts val="8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79" name="Google Shape;179;p33"/>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0" name="Google Shape;180;p33"/>
          <p:cNvSpPr/>
          <p:nvPr/>
        </p:nvSpPr>
        <p:spPr>
          <a:xfrm>
            <a:off x="2" y="0"/>
            <a:ext cx="349079"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a:buNone/>
              <a:defRPr sz="3300" b="1"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113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113000"/>
              </a:lnSpc>
              <a:spcBef>
                <a:spcPts val="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113000"/>
              </a:lnSpc>
              <a:spcBef>
                <a:spcPts val="8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113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13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3" name="Google Shape;53;p13"/>
          <p:cNvSpPr txBox="1"/>
          <p:nvPr/>
        </p:nvSpPr>
        <p:spPr>
          <a:xfrm>
            <a:off x="1311593" y="4860608"/>
            <a:ext cx="0" cy="0"/>
          </a:xfrm>
          <a:prstGeom prst="rect">
            <a:avLst/>
          </a:prstGeom>
          <a:noFill/>
          <a:ln>
            <a:noFill/>
          </a:ln>
        </p:spPr>
        <p:txBody>
          <a:bodyPr spcFirstLastPara="1" wrap="square" lIns="68575" tIns="34275" rIns="68575" bIns="34275" anchor="t" anchorCtr="0">
            <a:noAutofit/>
          </a:bodyPr>
          <a:lstStyle/>
          <a:p>
            <a:pPr marL="0" marR="0" lvl="0" indent="0" algn="ctr" rtl="0">
              <a:lnSpc>
                <a:spcPct val="113000"/>
              </a:lnSpc>
              <a:spcBef>
                <a:spcPts val="0"/>
              </a:spcBef>
              <a:spcAft>
                <a:spcPts val="0"/>
              </a:spcAft>
              <a:buClr>
                <a:schemeClr val="dk1"/>
              </a:buClr>
              <a:buSzPts val="1200"/>
              <a:buFont typeface="Arial"/>
              <a:buNone/>
            </a:pPr>
            <a:endParaRPr sz="1200" b="1" i="0" u="none" strike="noStrike" cap="none">
              <a:solidFill>
                <a:schemeClr val="dk2"/>
              </a:solidFill>
              <a:latin typeface="Arial"/>
              <a:ea typeface="Arial"/>
              <a:cs typeface="Arial"/>
              <a:sym typeface="Arial"/>
            </a:endParaRPr>
          </a:p>
        </p:txBody>
      </p:sp>
      <p:sp>
        <p:nvSpPr>
          <p:cNvPr id="54" name="Google Shape;54;p13"/>
          <p:cNvSpPr txBox="1"/>
          <p:nvPr/>
        </p:nvSpPr>
        <p:spPr>
          <a:xfrm>
            <a:off x="8398764" y="4765781"/>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hyperlink" Target="https://en.wikipedia.org/wiki/Beyonc%C3%A9_singles_discograph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hyperlink" Target="https://en.wikipedia.org/wiki/Beyonc%C3%A9_singles_discograph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7.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qAo9fA7c2VE"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4">
            <a:extLst>
              <a:ext uri="{C183D7F6-B498-43B3-948B-1728B52AA6E4}">
                <adec:decorative xmlns:adec="http://schemas.microsoft.com/office/drawing/2017/decorative" val="1"/>
              </a:ext>
            </a:extLst>
          </p:cNvPr>
          <p:cNvSpPr/>
          <p:nvPr/>
        </p:nvSpPr>
        <p:spPr>
          <a:xfrm>
            <a:off x="0" y="0"/>
            <a:ext cx="4106100" cy="5143500"/>
          </a:xfrm>
          <a:prstGeom prst="rtTriangle">
            <a:avLst/>
          </a:prstGeom>
          <a:solidFill>
            <a:srgbClr val="D3B9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4"/>
          <p:cNvSpPr txBox="1">
            <a:spLocks noGrp="1"/>
          </p:cNvSpPr>
          <p:nvPr>
            <p:ph type="title"/>
          </p:nvPr>
        </p:nvSpPr>
        <p:spPr>
          <a:xfrm>
            <a:off x="4364750" y="549825"/>
            <a:ext cx="4471500" cy="18693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accent2"/>
              </a:buClr>
              <a:buSzPts val="5400"/>
              <a:buFont typeface="Arial"/>
              <a:buNone/>
            </a:pPr>
            <a:r>
              <a:rPr lang="en" sz="5400"/>
              <a:t>Introductory Statistics</a:t>
            </a:r>
            <a:endParaRPr/>
          </a:p>
        </p:txBody>
      </p:sp>
      <p:sp>
        <p:nvSpPr>
          <p:cNvPr id="186" name="Google Shape;186;p34"/>
          <p:cNvSpPr txBox="1">
            <a:spLocks noGrp="1"/>
          </p:cNvSpPr>
          <p:nvPr>
            <p:ph type="body" idx="1"/>
          </p:nvPr>
        </p:nvSpPr>
        <p:spPr>
          <a:xfrm>
            <a:off x="4364750" y="2723750"/>
            <a:ext cx="4575600" cy="20619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dk1"/>
              </a:buClr>
              <a:buSzPts val="1500"/>
              <a:buNone/>
            </a:pPr>
            <a:r>
              <a:rPr lang="en" sz="1500"/>
              <a:t>Module 4: </a:t>
            </a:r>
            <a:endParaRPr/>
          </a:p>
          <a:p>
            <a:pPr marL="0" lvl="0" indent="0" algn="l" rtl="0">
              <a:lnSpc>
                <a:spcPct val="113000"/>
              </a:lnSpc>
              <a:spcBef>
                <a:spcPts val="800"/>
              </a:spcBef>
              <a:spcAft>
                <a:spcPts val="0"/>
              </a:spcAft>
              <a:buClr>
                <a:schemeClr val="dk1"/>
              </a:buClr>
              <a:buSzPts val="2100"/>
              <a:buNone/>
            </a:pPr>
            <a:r>
              <a:rPr lang="en" b="1"/>
              <a:t>Describing Data Numerically</a:t>
            </a:r>
            <a:endParaRPr/>
          </a:p>
        </p:txBody>
      </p:sp>
      <p:pic>
        <p:nvPicPr>
          <p:cNvPr id="188" name="Google Shape;188;p3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7674" y="467276"/>
            <a:ext cx="4010750" cy="40107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3">
            <a:extLst>
              <a:ext uri="{C183D7F6-B498-43B3-948B-1728B52AA6E4}">
                <adec:decorative xmlns:adec="http://schemas.microsoft.com/office/drawing/2017/decorative" val="1"/>
              </a:ext>
            </a:extLst>
          </p:cNvPr>
          <p:cNvSpPr/>
          <p:nvPr/>
        </p:nvSpPr>
        <p:spPr>
          <a:xfrm>
            <a:off x="-75" y="1691425"/>
            <a:ext cx="9144000" cy="3452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2"/>
              </a:buClr>
              <a:buSzPts val="3300"/>
              <a:buFont typeface="Arial"/>
              <a:buNone/>
            </a:pPr>
            <a:r>
              <a:rPr lang="en" dirty="0">
                <a:solidFill>
                  <a:schemeClr val="accent5"/>
                </a:solidFill>
              </a:rPr>
              <a:t>Learning Goals (2)</a:t>
            </a:r>
            <a:endParaRPr dirty="0">
              <a:solidFill>
                <a:schemeClr val="accent5"/>
              </a:solidFill>
            </a:endParaRPr>
          </a:p>
        </p:txBody>
      </p:sp>
      <p:sp>
        <p:nvSpPr>
          <p:cNvPr id="266" name="Google Shape;266;p43"/>
          <p:cNvSpPr txBox="1">
            <a:spLocks noGrp="1"/>
          </p:cNvSpPr>
          <p:nvPr>
            <p:ph type="body" idx="2"/>
          </p:nvPr>
        </p:nvSpPr>
        <p:spPr>
          <a:xfrm>
            <a:off x="628650" y="1165975"/>
            <a:ext cx="8310000" cy="12114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dk1"/>
              </a:buClr>
              <a:buSzPts val="2100"/>
              <a:buNone/>
            </a:pPr>
            <a:r>
              <a:rPr lang="en"/>
              <a:t>Deepen your understanding and form connections within these skills:</a:t>
            </a:r>
            <a:endParaRPr/>
          </a:p>
        </p:txBody>
      </p:sp>
      <p:sp>
        <p:nvSpPr>
          <p:cNvPr id="264" name="Google Shape;264;p43"/>
          <p:cNvSpPr txBox="1">
            <a:spLocks noGrp="1"/>
          </p:cNvSpPr>
          <p:nvPr>
            <p:ph type="body" idx="2"/>
          </p:nvPr>
        </p:nvSpPr>
        <p:spPr>
          <a:xfrm>
            <a:off x="545525" y="1890400"/>
            <a:ext cx="8124600" cy="3015000"/>
          </a:xfrm>
          <a:prstGeom prst="rect">
            <a:avLst/>
          </a:prstGeom>
        </p:spPr>
        <p:txBody>
          <a:bodyPr spcFirstLastPara="1" wrap="square" lIns="68575" tIns="34275" rIns="68575" bIns="34275" anchor="t" anchorCtr="0">
            <a:normAutofit fontScale="85000" lnSpcReduction="20000"/>
          </a:bodyPr>
          <a:lstStyle/>
          <a:p>
            <a:pPr marL="177800" lvl="0" indent="0" algn="l" rtl="0">
              <a:spcBef>
                <a:spcPts val="0"/>
              </a:spcBef>
              <a:spcAft>
                <a:spcPts val="0"/>
              </a:spcAft>
              <a:buNone/>
            </a:pPr>
            <a:r>
              <a:rPr lang="en" sz="3300" b="1">
                <a:solidFill>
                  <a:schemeClr val="accent6"/>
                </a:solidFill>
                <a:latin typeface="Arial Black"/>
                <a:ea typeface="Arial Black"/>
                <a:cs typeface="Arial Black"/>
                <a:sym typeface="Arial Black"/>
              </a:rPr>
              <a:t>5</a:t>
            </a:r>
            <a:r>
              <a:rPr lang="en">
                <a:solidFill>
                  <a:schemeClr val="lt1"/>
                </a:solidFill>
              </a:rPr>
              <a:t> Read information from a boxplot and make conclusions</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6</a:t>
            </a:r>
            <a:r>
              <a:rPr lang="en">
                <a:solidFill>
                  <a:schemeClr val="lt1"/>
                </a:solidFill>
              </a:rPr>
              <a:t> Compare boxplots</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7</a:t>
            </a:r>
            <a:r>
              <a:rPr lang="en">
                <a:solidFill>
                  <a:schemeClr val="lt1"/>
                </a:solidFill>
              </a:rPr>
              <a:t> Use histograms and dotplots to describe differences in variability</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8</a:t>
            </a:r>
            <a:r>
              <a:rPr lang="en">
                <a:solidFill>
                  <a:schemeClr val="lt1"/>
                </a:solidFill>
              </a:rPr>
              <a:t> Calculate the standard deviation and then explain what it means</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9</a:t>
            </a:r>
            <a:r>
              <a:rPr lang="en">
                <a:solidFill>
                  <a:schemeClr val="lt1"/>
                </a:solidFill>
              </a:rPr>
              <a:t> Calculate z-scores to explain the location of data points</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10</a:t>
            </a:r>
            <a:r>
              <a:rPr lang="en">
                <a:solidFill>
                  <a:schemeClr val="lt1"/>
                </a:solidFill>
              </a:rPr>
              <a:t> Compare observations using z-scores and the Empirical Rule</a:t>
            </a:r>
            <a:endParaRPr>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4"/>
          <p:cNvSpPr txBox="1">
            <a:spLocks noGrp="1"/>
          </p:cNvSpPr>
          <p:nvPr>
            <p:ph type="title"/>
          </p:nvPr>
        </p:nvSpPr>
        <p:spPr>
          <a:xfrm>
            <a:off x="240509" y="116085"/>
            <a:ext cx="5144400" cy="784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Recall boxplots</a:t>
            </a:r>
            <a:endParaRPr dirty="0"/>
          </a:p>
        </p:txBody>
      </p:sp>
      <p:pic>
        <p:nvPicPr>
          <p:cNvPr id="280" name="Google Shape;280;p44" descr="Diagram illustrating characteristics of a boxplot, showing minimum, first quartile (Q1), median, third quartile (Q3), maximum, interquartile range (IQR), and outliers. Key elements include a rectangular box representing IQR (Q3 minus Q1), whiskers extending to minimum and maximum values, and orange dots marking outliers on both ends."/>
          <p:cNvPicPr preferRelativeResize="0"/>
          <p:nvPr/>
        </p:nvPicPr>
        <p:blipFill>
          <a:blip r:embed="rId3">
            <a:alphaModFix/>
          </a:blip>
          <a:stretch>
            <a:fillRect/>
          </a:stretch>
        </p:blipFill>
        <p:spPr>
          <a:xfrm>
            <a:off x="3721850" y="235125"/>
            <a:ext cx="5255125" cy="2915450"/>
          </a:xfrm>
          <a:prstGeom prst="rect">
            <a:avLst/>
          </a:prstGeom>
          <a:noFill/>
          <a:ln>
            <a:noFill/>
          </a:ln>
        </p:spPr>
      </p:pic>
      <p:sp>
        <p:nvSpPr>
          <p:cNvPr id="272" name="Google Shape;272;p44"/>
          <p:cNvSpPr txBox="1">
            <a:spLocks noGrp="1"/>
          </p:cNvSpPr>
          <p:nvPr>
            <p:ph type="body" idx="1"/>
          </p:nvPr>
        </p:nvSpPr>
        <p:spPr>
          <a:xfrm>
            <a:off x="497994" y="3455375"/>
            <a:ext cx="8208000" cy="1310400"/>
          </a:xfrm>
          <a:prstGeom prst="rect">
            <a:avLst/>
          </a:prstGeom>
          <a:noFill/>
          <a:ln>
            <a:noFill/>
          </a:ln>
        </p:spPr>
        <p:txBody>
          <a:bodyPr spcFirstLastPara="1" wrap="square" lIns="68575" tIns="34275" rIns="68575" bIns="34275" anchor="t" anchorCtr="0">
            <a:noAutofit/>
          </a:bodyPr>
          <a:lstStyle/>
          <a:p>
            <a:pPr marL="0" lvl="0" indent="0" algn="l" rtl="0">
              <a:lnSpc>
                <a:spcPct val="103000"/>
              </a:lnSpc>
              <a:spcBef>
                <a:spcPts val="800"/>
              </a:spcBef>
              <a:spcAft>
                <a:spcPts val="0"/>
              </a:spcAft>
              <a:buSzPts val="935"/>
              <a:buNone/>
            </a:pPr>
            <a:r>
              <a:rPr lang="en" sz="1475"/>
              <a:t>A boxplot is a graphical visualization of a quantitative variable that shows median, spread, skew, and outliers by illustrating a set of numbers (minimum, Q1, median, Q3, and maximum) called the five-number summary.</a:t>
            </a:r>
            <a:endParaRPr sz="1475"/>
          </a:p>
          <a:p>
            <a:pPr marL="0" lvl="0" indent="0" algn="l" rtl="0">
              <a:lnSpc>
                <a:spcPct val="103000"/>
              </a:lnSpc>
              <a:spcBef>
                <a:spcPts val="800"/>
              </a:spcBef>
              <a:spcAft>
                <a:spcPts val="0"/>
              </a:spcAft>
              <a:buSzPts val="935"/>
              <a:buNone/>
            </a:pPr>
            <a:r>
              <a:rPr lang="en" sz="1475"/>
              <a:t>The interquartile range (sometimes denoted as IQR) is the difference between the quartiles calculated as  Q3–Q1.</a:t>
            </a:r>
            <a:endParaRPr sz="1475"/>
          </a:p>
        </p:txBody>
      </p:sp>
      <p:pic>
        <p:nvPicPr>
          <p:cNvPr id="279" name="Google Shape;279;p4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50075" y="616123"/>
            <a:ext cx="3042300" cy="29154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5"/>
          <p:cNvSpPr txBox="1">
            <a:spLocks noGrp="1"/>
          </p:cNvSpPr>
          <p:nvPr>
            <p:ph type="title"/>
          </p:nvPr>
        </p:nvSpPr>
        <p:spPr>
          <a:xfrm>
            <a:off x="3561734" y="351235"/>
            <a:ext cx="5144400" cy="784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Recall outliers</a:t>
            </a:r>
            <a:endParaRPr dirty="0"/>
          </a:p>
        </p:txBody>
      </p:sp>
      <p:sp>
        <p:nvSpPr>
          <p:cNvPr id="294" name="Google Shape;294;p45"/>
          <p:cNvSpPr txBox="1">
            <a:spLocks noGrp="1"/>
          </p:cNvSpPr>
          <p:nvPr>
            <p:ph type="body" idx="2"/>
          </p:nvPr>
        </p:nvSpPr>
        <p:spPr>
          <a:xfrm>
            <a:off x="3561735" y="1297858"/>
            <a:ext cx="5144400" cy="18312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dk2"/>
              </a:buClr>
              <a:buSzPts val="1800"/>
              <a:buNone/>
            </a:pPr>
            <a:r>
              <a:rPr lang="en"/>
              <a:t>An outlier is a data point that is far from the majority of the data.</a:t>
            </a:r>
            <a:endParaRPr/>
          </a:p>
          <a:p>
            <a:pPr marL="0" lvl="0" indent="0" algn="l" rtl="0">
              <a:lnSpc>
                <a:spcPct val="113000"/>
              </a:lnSpc>
              <a:spcBef>
                <a:spcPts val="0"/>
              </a:spcBef>
              <a:spcAft>
                <a:spcPts val="0"/>
              </a:spcAft>
              <a:buClr>
                <a:schemeClr val="dk2"/>
              </a:buClr>
              <a:buSzPts val="1800"/>
              <a:buNone/>
            </a:pPr>
            <a:endParaRPr/>
          </a:p>
          <a:p>
            <a:pPr marL="0" lvl="0" indent="0" algn="l" rtl="0">
              <a:lnSpc>
                <a:spcPct val="113000"/>
              </a:lnSpc>
              <a:spcBef>
                <a:spcPts val="0"/>
              </a:spcBef>
              <a:spcAft>
                <a:spcPts val="0"/>
              </a:spcAft>
              <a:buClr>
                <a:schemeClr val="dk2"/>
              </a:buClr>
              <a:buSzPts val="1800"/>
              <a:buNone/>
            </a:pPr>
            <a:r>
              <a:rPr lang="en"/>
              <a:t>Upper outliers are above the majority and lower outliers are below the majority</a:t>
            </a:r>
            <a:endParaRPr/>
          </a:p>
        </p:txBody>
      </p:sp>
      <p:sp>
        <p:nvSpPr>
          <p:cNvPr id="286" name="Google Shape;286;p45"/>
          <p:cNvSpPr txBox="1">
            <a:spLocks noGrp="1"/>
          </p:cNvSpPr>
          <p:nvPr>
            <p:ph type="body" idx="1"/>
          </p:nvPr>
        </p:nvSpPr>
        <p:spPr>
          <a:xfrm>
            <a:off x="497994" y="3455375"/>
            <a:ext cx="8208000" cy="13104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800"/>
              </a:spcBef>
              <a:spcAft>
                <a:spcPts val="0"/>
              </a:spcAft>
              <a:buClr>
                <a:schemeClr val="lt2"/>
              </a:buClr>
              <a:buSzPts val="1800"/>
              <a:buNone/>
            </a:pPr>
            <a:r>
              <a:rPr lang="en" sz="1700"/>
              <a:t>The </a:t>
            </a:r>
            <a:r>
              <a:rPr lang="en" sz="1700" b="1"/>
              <a:t>1.5(IQR)</a:t>
            </a:r>
            <a:r>
              <a:rPr lang="en" sz="1700"/>
              <a:t> rule can be used to classify data points as outliers</a:t>
            </a:r>
            <a:endParaRPr sz="1700"/>
          </a:p>
          <a:p>
            <a:pPr marL="0" lvl="0" indent="0" algn="l" rtl="0">
              <a:lnSpc>
                <a:spcPct val="113000"/>
              </a:lnSpc>
              <a:spcBef>
                <a:spcPts val="800"/>
              </a:spcBef>
              <a:spcAft>
                <a:spcPts val="0"/>
              </a:spcAft>
              <a:buClr>
                <a:schemeClr val="lt2"/>
              </a:buClr>
              <a:buSzPts val="1800"/>
              <a:buNone/>
            </a:pPr>
            <a:r>
              <a:rPr lang="en" sz="1700"/>
              <a:t>Lower fence: Q1-1.5(IQR)</a:t>
            </a:r>
            <a:endParaRPr sz="1700"/>
          </a:p>
          <a:p>
            <a:pPr marL="0" lvl="0" indent="0" algn="l" rtl="0">
              <a:lnSpc>
                <a:spcPct val="113000"/>
              </a:lnSpc>
              <a:spcBef>
                <a:spcPts val="800"/>
              </a:spcBef>
              <a:spcAft>
                <a:spcPts val="0"/>
              </a:spcAft>
              <a:buClr>
                <a:schemeClr val="lt2"/>
              </a:buClr>
              <a:buSzPts val="1800"/>
              <a:buNone/>
            </a:pPr>
            <a:r>
              <a:rPr lang="en" sz="1700"/>
              <a:t>Upper fence: Q3+1.5(IQR)</a:t>
            </a:r>
            <a:endParaRPr sz="1700"/>
          </a:p>
        </p:txBody>
      </p:sp>
      <p:pic>
        <p:nvPicPr>
          <p:cNvPr id="293" name="Google Shape;293;p4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81550" y="145625"/>
            <a:ext cx="3380174" cy="31107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6"/>
          <p:cNvSpPr txBox="1">
            <a:spLocks noGrp="1"/>
          </p:cNvSpPr>
          <p:nvPr>
            <p:ph type="title"/>
          </p:nvPr>
        </p:nvSpPr>
        <p:spPr>
          <a:xfrm>
            <a:off x="623875" y="351225"/>
            <a:ext cx="8244900" cy="687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solidFill>
                  <a:schemeClr val="accent5"/>
                </a:solidFill>
              </a:rPr>
              <a:t>Questions to Review (1)</a:t>
            </a:r>
            <a:endParaRPr dirty="0">
              <a:solidFill>
                <a:schemeClr val="accent5"/>
              </a:solidFill>
            </a:endParaRPr>
          </a:p>
        </p:txBody>
      </p:sp>
      <p:pic>
        <p:nvPicPr>
          <p:cNvPr id="302" name="Google Shape;302;p46" descr="Bar chart displaying a histogram of a response variable with counts on the vertical axis and response values on the horizontal axis. Bars are purple, showing a peak count of 4 at response value 1.1, with counts decreasing on either side and a notable smaller bar at 1.7.">
            <a:extLst>
              <a:ext uri="{C183D7F6-B498-43B3-948B-1728B52AA6E4}">
                <adec:decorative xmlns:adec="http://schemas.microsoft.com/office/drawing/2017/decorative" val="0"/>
              </a:ext>
            </a:extLst>
          </p:cNvPr>
          <p:cNvPicPr preferRelativeResize="0"/>
          <p:nvPr/>
        </p:nvPicPr>
        <p:blipFill rotWithShape="1">
          <a:blip r:embed="rId3">
            <a:alphaModFix/>
          </a:blip>
          <a:srcRect b="5330"/>
          <a:stretch/>
        </p:blipFill>
        <p:spPr>
          <a:xfrm>
            <a:off x="3520327" y="2064067"/>
            <a:ext cx="5219100" cy="2188184"/>
          </a:xfrm>
          <a:prstGeom prst="rect">
            <a:avLst/>
          </a:prstGeom>
          <a:noFill/>
          <a:ln>
            <a:noFill/>
          </a:ln>
        </p:spPr>
      </p:pic>
      <p:sp>
        <p:nvSpPr>
          <p:cNvPr id="300" name="Google Shape;300;p46"/>
          <p:cNvSpPr txBox="1"/>
          <p:nvPr/>
        </p:nvSpPr>
        <p:spPr>
          <a:xfrm>
            <a:off x="2881925" y="955950"/>
            <a:ext cx="5857500" cy="3963900"/>
          </a:xfrm>
          <a:prstGeom prst="rect">
            <a:avLst/>
          </a:prstGeom>
          <a:noFill/>
          <a:ln>
            <a:noFill/>
          </a:ln>
        </p:spPr>
        <p:txBody>
          <a:bodyPr spcFirstLastPara="1" wrap="square" lIns="91425" tIns="91425" rIns="91425" bIns="91425" anchor="t" anchorCtr="0">
            <a:spAutoFit/>
          </a:bodyPr>
          <a:lstStyle/>
          <a:p>
            <a:pPr marL="0" lvl="0" indent="0" algn="l" rtl="0">
              <a:lnSpc>
                <a:spcPct val="113000"/>
              </a:lnSpc>
              <a:spcBef>
                <a:spcPts val="0"/>
              </a:spcBef>
              <a:spcAft>
                <a:spcPts val="0"/>
              </a:spcAft>
              <a:buNone/>
            </a:pPr>
            <a:r>
              <a:rPr lang="en" sz="1500" dirty="0">
                <a:solidFill>
                  <a:schemeClr val="dk1"/>
                </a:solidFill>
              </a:rPr>
              <a:t>The histogram displays the earnings (in billions) for the top grossing Disney animated film for each year from 2010 to 2019</a:t>
            </a:r>
            <a:endParaRPr sz="1500" dirty="0">
              <a:solidFill>
                <a:schemeClr val="dk1"/>
              </a:solidFill>
            </a:endParaRPr>
          </a:p>
          <a:p>
            <a:pPr marL="0" lvl="0" indent="0" algn="l" rtl="0">
              <a:lnSpc>
                <a:spcPct val="113000"/>
              </a:lnSpc>
              <a:spcBef>
                <a:spcPts val="0"/>
              </a:spcBef>
              <a:spcAft>
                <a:spcPts val="0"/>
              </a:spcAft>
              <a:buNone/>
            </a:pPr>
            <a:r>
              <a:rPr lang="en" sz="2700" b="1" dirty="0">
                <a:solidFill>
                  <a:schemeClr val="accent4"/>
                </a:solidFill>
                <a:latin typeface="Arial Black"/>
                <a:ea typeface="Arial Black"/>
                <a:cs typeface="Arial Black"/>
                <a:sym typeface="Arial Black"/>
              </a:rPr>
              <a:t>3 </a:t>
            </a:r>
            <a:r>
              <a:rPr lang="en" sz="1500" dirty="0">
                <a:solidFill>
                  <a:schemeClr val="dk1"/>
                </a:solidFill>
              </a:rPr>
              <a:t>Does the data appear to have an outlier?</a:t>
            </a:r>
            <a:endParaRPr sz="1500" dirty="0">
              <a:solidFill>
                <a:schemeClr val="dk1"/>
              </a:solidFill>
            </a:endParaRPr>
          </a:p>
          <a:p>
            <a:pPr marL="0" lvl="0" indent="0" algn="l" rtl="0">
              <a:lnSpc>
                <a:spcPct val="113000"/>
              </a:lnSpc>
              <a:spcBef>
                <a:spcPts val="0"/>
              </a:spcBef>
              <a:spcAft>
                <a:spcPts val="0"/>
              </a:spcAft>
              <a:buNone/>
            </a:pPr>
            <a:endParaRPr sz="1500" dirty="0">
              <a:solidFill>
                <a:schemeClr val="dk1"/>
              </a:solidFill>
            </a:endParaRPr>
          </a:p>
          <a:p>
            <a:pPr marL="0" lvl="0" indent="0" algn="l" rtl="0">
              <a:lnSpc>
                <a:spcPct val="113000"/>
              </a:lnSpc>
              <a:spcBef>
                <a:spcPts val="0"/>
              </a:spcBef>
              <a:spcAft>
                <a:spcPts val="0"/>
              </a:spcAft>
              <a:buNone/>
            </a:pPr>
            <a:endParaRPr sz="1500" dirty="0">
              <a:solidFill>
                <a:schemeClr val="dk1"/>
              </a:solidFill>
            </a:endParaRPr>
          </a:p>
          <a:p>
            <a:pPr marL="0" lvl="0" indent="0" algn="l" rtl="0">
              <a:lnSpc>
                <a:spcPct val="113000"/>
              </a:lnSpc>
              <a:spcBef>
                <a:spcPts val="0"/>
              </a:spcBef>
              <a:spcAft>
                <a:spcPts val="0"/>
              </a:spcAft>
              <a:buNone/>
            </a:pPr>
            <a:endParaRPr sz="1500" dirty="0">
              <a:solidFill>
                <a:schemeClr val="dk1"/>
              </a:solidFill>
            </a:endParaRPr>
          </a:p>
          <a:p>
            <a:pPr marL="0" lvl="0" indent="0" algn="l" rtl="0">
              <a:lnSpc>
                <a:spcPct val="113000"/>
              </a:lnSpc>
              <a:spcBef>
                <a:spcPts val="0"/>
              </a:spcBef>
              <a:spcAft>
                <a:spcPts val="0"/>
              </a:spcAft>
              <a:buNone/>
            </a:pPr>
            <a:endParaRPr sz="1500" dirty="0">
              <a:solidFill>
                <a:schemeClr val="dk1"/>
              </a:solidFill>
            </a:endParaRPr>
          </a:p>
          <a:p>
            <a:pPr marL="0" lvl="0" indent="0" algn="l" rtl="0">
              <a:lnSpc>
                <a:spcPct val="113000"/>
              </a:lnSpc>
              <a:spcBef>
                <a:spcPts val="0"/>
              </a:spcBef>
              <a:spcAft>
                <a:spcPts val="0"/>
              </a:spcAft>
              <a:buNone/>
            </a:pPr>
            <a:endParaRPr sz="1500" dirty="0">
              <a:solidFill>
                <a:schemeClr val="dk1"/>
              </a:solidFill>
            </a:endParaRPr>
          </a:p>
          <a:p>
            <a:pPr marL="0" lvl="0" indent="0" algn="l" rtl="0">
              <a:lnSpc>
                <a:spcPct val="113000"/>
              </a:lnSpc>
              <a:spcBef>
                <a:spcPts val="0"/>
              </a:spcBef>
              <a:spcAft>
                <a:spcPts val="0"/>
              </a:spcAft>
              <a:buNone/>
            </a:pPr>
            <a:endParaRPr sz="1500" dirty="0">
              <a:solidFill>
                <a:schemeClr val="dk1"/>
              </a:solidFill>
            </a:endParaRPr>
          </a:p>
          <a:p>
            <a:pPr marL="0" lvl="0" indent="0" algn="l" rtl="0">
              <a:lnSpc>
                <a:spcPct val="113000"/>
              </a:lnSpc>
              <a:spcBef>
                <a:spcPts val="0"/>
              </a:spcBef>
              <a:spcAft>
                <a:spcPts val="0"/>
              </a:spcAft>
              <a:buNone/>
            </a:pPr>
            <a:endParaRPr sz="1500" dirty="0">
              <a:solidFill>
                <a:schemeClr val="dk1"/>
              </a:solidFill>
            </a:endParaRPr>
          </a:p>
          <a:p>
            <a:pPr marL="0" lvl="0" indent="0" algn="l" rtl="0">
              <a:lnSpc>
                <a:spcPct val="113000"/>
              </a:lnSpc>
              <a:spcBef>
                <a:spcPts val="0"/>
              </a:spcBef>
              <a:spcAft>
                <a:spcPts val="0"/>
              </a:spcAft>
              <a:buNone/>
            </a:pPr>
            <a:endParaRPr sz="1500" dirty="0">
              <a:solidFill>
                <a:schemeClr val="dk1"/>
              </a:solidFill>
            </a:endParaRPr>
          </a:p>
          <a:p>
            <a:pPr marL="0" lvl="0" indent="0" algn="l" rtl="0">
              <a:lnSpc>
                <a:spcPct val="113000"/>
              </a:lnSpc>
              <a:spcBef>
                <a:spcPts val="0"/>
              </a:spcBef>
              <a:spcAft>
                <a:spcPts val="0"/>
              </a:spcAft>
              <a:buNone/>
            </a:pPr>
            <a:r>
              <a:rPr lang="en" sz="2700" b="1" dirty="0">
                <a:solidFill>
                  <a:schemeClr val="accent4"/>
                </a:solidFill>
                <a:latin typeface="Arial Black"/>
                <a:ea typeface="Arial Black"/>
                <a:cs typeface="Arial Black"/>
                <a:sym typeface="Arial Black"/>
              </a:rPr>
              <a:t>4 </a:t>
            </a:r>
            <a:r>
              <a:rPr lang="en" sz="1500" dirty="0">
                <a:solidFill>
                  <a:schemeClr val="dk1"/>
                </a:solidFill>
              </a:rPr>
              <a:t>Use the 1.5(IQR) method to determine if there are any outliers.</a:t>
            </a:r>
            <a:endParaRPr sz="1500" dirty="0">
              <a:solidFill>
                <a:schemeClr val="dk1"/>
              </a:solidFill>
            </a:endParaRPr>
          </a:p>
          <a:p>
            <a:pPr marL="0" lvl="0" indent="0" algn="ctr" rtl="0">
              <a:lnSpc>
                <a:spcPct val="113000"/>
              </a:lnSpc>
              <a:spcBef>
                <a:spcPts val="0"/>
              </a:spcBef>
              <a:spcAft>
                <a:spcPts val="0"/>
              </a:spcAft>
              <a:buNone/>
            </a:pPr>
            <a:r>
              <a:rPr lang="en" sz="1500" dirty="0">
                <a:solidFill>
                  <a:schemeClr val="dk1"/>
                </a:solidFill>
              </a:rPr>
              <a:t>1.07, 0.67, 0.88, 1.29, 0.66, 1.16, 1.03, 1.03, 1.24, 1.66</a:t>
            </a:r>
            <a:endParaRPr sz="1500" dirty="0">
              <a:solidFill>
                <a:schemeClr val="dk1"/>
              </a:solidFill>
            </a:endParaRPr>
          </a:p>
        </p:txBody>
      </p:sp>
      <p:pic>
        <p:nvPicPr>
          <p:cNvPr id="301" name="Google Shape;301;p4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6175" y="1618421"/>
            <a:ext cx="2896550" cy="2896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7"/>
          <p:cNvSpPr txBox="1">
            <a:spLocks noGrp="1"/>
          </p:cNvSpPr>
          <p:nvPr>
            <p:ph type="title"/>
          </p:nvPr>
        </p:nvSpPr>
        <p:spPr>
          <a:xfrm>
            <a:off x="623875" y="351225"/>
            <a:ext cx="8244900" cy="687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solidFill>
                  <a:schemeClr val="accent5"/>
                </a:solidFill>
              </a:rPr>
              <a:t>Questions to Review (2)</a:t>
            </a:r>
            <a:endParaRPr dirty="0">
              <a:solidFill>
                <a:schemeClr val="accent5"/>
              </a:solidFill>
            </a:endParaRPr>
          </a:p>
        </p:txBody>
      </p:sp>
      <p:sp>
        <p:nvSpPr>
          <p:cNvPr id="308" name="Google Shape;308;p47"/>
          <p:cNvSpPr txBox="1"/>
          <p:nvPr/>
        </p:nvSpPr>
        <p:spPr>
          <a:xfrm>
            <a:off x="2717400" y="747175"/>
            <a:ext cx="6426600" cy="1407000"/>
          </a:xfrm>
          <a:prstGeom prst="rect">
            <a:avLst/>
          </a:prstGeom>
          <a:noFill/>
          <a:ln>
            <a:noFill/>
          </a:ln>
        </p:spPr>
        <p:txBody>
          <a:bodyPr spcFirstLastPara="1" wrap="square" lIns="91425" tIns="91425" rIns="91425" bIns="91425" anchor="t" anchorCtr="0">
            <a:spAutoFit/>
          </a:bodyPr>
          <a:lstStyle/>
          <a:p>
            <a:pPr marL="0" lvl="0" indent="0" algn="l" rtl="0">
              <a:lnSpc>
                <a:spcPct val="113000"/>
              </a:lnSpc>
              <a:spcBef>
                <a:spcPts val="0"/>
              </a:spcBef>
              <a:spcAft>
                <a:spcPts val="0"/>
              </a:spcAft>
              <a:buNone/>
            </a:pPr>
            <a:r>
              <a:rPr lang="en" sz="2700" b="1" dirty="0">
                <a:solidFill>
                  <a:schemeClr val="accent4"/>
                </a:solidFill>
                <a:latin typeface="Arial Black"/>
                <a:ea typeface="Arial Black"/>
                <a:cs typeface="Arial Black"/>
                <a:sym typeface="Arial Black"/>
              </a:rPr>
              <a:t>5</a:t>
            </a:r>
            <a:r>
              <a:rPr lang="en" sz="1500" dirty="0">
                <a:solidFill>
                  <a:schemeClr val="lt1"/>
                </a:solidFill>
              </a:rPr>
              <a:t> </a:t>
            </a:r>
            <a:r>
              <a:rPr lang="en" sz="1500" dirty="0">
                <a:solidFill>
                  <a:schemeClr val="dk1"/>
                </a:solidFill>
              </a:rPr>
              <a:t>The histogram displays the peak chart position for every single released by Beyonce in the U.S. Note that songs that did not chart were removed from the dataset. </a:t>
            </a:r>
            <a:endParaRPr sz="1500" dirty="0">
              <a:solidFill>
                <a:schemeClr val="dk1"/>
              </a:solidFill>
            </a:endParaRPr>
          </a:p>
          <a:p>
            <a:pPr marL="0" lvl="0" indent="0" algn="l" rtl="0">
              <a:lnSpc>
                <a:spcPct val="113000"/>
              </a:lnSpc>
              <a:spcBef>
                <a:spcPts val="0"/>
              </a:spcBef>
              <a:spcAft>
                <a:spcPts val="0"/>
              </a:spcAft>
              <a:buNone/>
            </a:pPr>
            <a:r>
              <a:rPr lang="en" sz="1500" dirty="0">
                <a:solidFill>
                  <a:schemeClr val="dk1"/>
                </a:solidFill>
              </a:rPr>
              <a:t>Sketch a boxplot that would display the same data as in the histogram.</a:t>
            </a:r>
            <a:endParaRPr sz="1500" dirty="0">
              <a:solidFill>
                <a:schemeClr val="dk1"/>
              </a:solidFill>
            </a:endParaRPr>
          </a:p>
        </p:txBody>
      </p:sp>
      <p:pic>
        <p:nvPicPr>
          <p:cNvPr id="311" name="Google Shape;311;p47" descr="Bar chart displaying a histogram of peak chart positions with count on vertical axis and peak chart position on horizontal axis. Blue bars show highest counts between positions 0-20, with counts decreasing as positions increase, indicating most peaks occur near top chart positions."/>
          <p:cNvPicPr preferRelativeResize="0"/>
          <p:nvPr/>
        </p:nvPicPr>
        <p:blipFill>
          <a:blip r:embed="rId3">
            <a:alphaModFix/>
          </a:blip>
          <a:stretch>
            <a:fillRect/>
          </a:stretch>
        </p:blipFill>
        <p:spPr>
          <a:xfrm>
            <a:off x="3159575" y="2219887"/>
            <a:ext cx="5366275" cy="2376475"/>
          </a:xfrm>
          <a:prstGeom prst="rect">
            <a:avLst/>
          </a:prstGeom>
          <a:noFill/>
          <a:ln>
            <a:noFill/>
          </a:ln>
        </p:spPr>
      </p:pic>
      <p:sp>
        <p:nvSpPr>
          <p:cNvPr id="309" name="Google Shape;309;p47">
            <a:extLst>
              <a:ext uri="{C183D7F6-B498-43B3-948B-1728B52AA6E4}">
                <adec:decorative xmlns:adec="http://schemas.microsoft.com/office/drawing/2017/decorative" val="1"/>
              </a:ext>
            </a:extLst>
          </p:cNvPr>
          <p:cNvSpPr/>
          <p:nvPr/>
        </p:nvSpPr>
        <p:spPr>
          <a:xfrm>
            <a:off x="6575" y="4445800"/>
            <a:ext cx="9144000" cy="697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7"/>
          <p:cNvSpPr txBox="1"/>
          <p:nvPr/>
        </p:nvSpPr>
        <p:spPr>
          <a:xfrm>
            <a:off x="623875" y="4662075"/>
            <a:ext cx="4983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t>Source: </a:t>
            </a:r>
            <a:r>
              <a:rPr lang="en" sz="1100" u="sng">
                <a:solidFill>
                  <a:schemeClr val="hlink"/>
                </a:solidFill>
                <a:hlinkClick r:id="rId4"/>
              </a:rPr>
              <a:t>https://en.wikipedia.org/wiki/Beyonc%C3%A9_singles_discography</a:t>
            </a:r>
            <a:r>
              <a:rPr lang="en" sz="1100">
                <a:solidFill>
                  <a:schemeClr val="dk1"/>
                </a:solidFill>
              </a:rPr>
              <a:t> </a:t>
            </a:r>
            <a:endParaRPr sz="1100">
              <a:solidFill>
                <a:schemeClr val="dk1"/>
              </a:solidFill>
            </a:endParaRPr>
          </a:p>
        </p:txBody>
      </p:sp>
      <p:pic>
        <p:nvPicPr>
          <p:cNvPr id="312" name="Google Shape;312;p47">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76175" y="1618421"/>
            <a:ext cx="2896550" cy="2896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8"/>
          <p:cNvSpPr txBox="1">
            <a:spLocks noGrp="1"/>
          </p:cNvSpPr>
          <p:nvPr>
            <p:ph type="title"/>
          </p:nvPr>
        </p:nvSpPr>
        <p:spPr>
          <a:xfrm>
            <a:off x="623875" y="351225"/>
            <a:ext cx="8244900" cy="687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solidFill>
                  <a:schemeClr val="accent5"/>
                </a:solidFill>
              </a:rPr>
              <a:t>Questions to Review (3)</a:t>
            </a:r>
            <a:endParaRPr dirty="0">
              <a:solidFill>
                <a:schemeClr val="accent5"/>
              </a:solidFill>
            </a:endParaRPr>
          </a:p>
        </p:txBody>
      </p:sp>
      <p:sp>
        <p:nvSpPr>
          <p:cNvPr id="318" name="Google Shape;318;p48"/>
          <p:cNvSpPr txBox="1"/>
          <p:nvPr/>
        </p:nvSpPr>
        <p:spPr>
          <a:xfrm>
            <a:off x="2717400" y="999175"/>
            <a:ext cx="6426600" cy="600300"/>
          </a:xfrm>
          <a:prstGeom prst="rect">
            <a:avLst/>
          </a:prstGeom>
          <a:noFill/>
          <a:ln>
            <a:noFill/>
          </a:ln>
        </p:spPr>
        <p:txBody>
          <a:bodyPr spcFirstLastPara="1" wrap="square" lIns="91425" tIns="91425" rIns="91425" bIns="91425" anchor="t" anchorCtr="0">
            <a:spAutoFit/>
          </a:bodyPr>
          <a:lstStyle/>
          <a:p>
            <a:pPr marL="0" lvl="0" indent="0" algn="l" rtl="0">
              <a:lnSpc>
                <a:spcPct val="113000"/>
              </a:lnSpc>
              <a:spcBef>
                <a:spcPts val="0"/>
              </a:spcBef>
              <a:spcAft>
                <a:spcPts val="0"/>
              </a:spcAft>
              <a:buNone/>
            </a:pPr>
            <a:r>
              <a:rPr lang="en" sz="2700" b="1">
                <a:solidFill>
                  <a:schemeClr val="accent4"/>
                </a:solidFill>
                <a:latin typeface="Arial Black"/>
                <a:ea typeface="Arial Black"/>
                <a:cs typeface="Arial Black"/>
                <a:sym typeface="Arial Black"/>
              </a:rPr>
              <a:t>5</a:t>
            </a:r>
            <a:r>
              <a:rPr lang="en" sz="1500">
                <a:solidFill>
                  <a:schemeClr val="lt1"/>
                </a:solidFill>
              </a:rPr>
              <a:t> </a:t>
            </a:r>
            <a:r>
              <a:rPr lang="en" sz="1500">
                <a:solidFill>
                  <a:schemeClr val="dk1"/>
                </a:solidFill>
              </a:rPr>
              <a:t>Solution:</a:t>
            </a:r>
            <a:endParaRPr sz="1500">
              <a:solidFill>
                <a:schemeClr val="dk1"/>
              </a:solidFill>
            </a:endParaRPr>
          </a:p>
        </p:txBody>
      </p:sp>
      <p:pic>
        <p:nvPicPr>
          <p:cNvPr id="322" name="Google Shape;322;p48" descr="Boxplot displaying distribution of peak chart positions ranging from 0 to 100, with interquartile range between approximately 15 and 55. Median peak position is around 30, with whiskers extending to minimum near 0 and maximum near 100."/>
          <p:cNvPicPr preferRelativeResize="0"/>
          <p:nvPr/>
        </p:nvPicPr>
        <p:blipFill>
          <a:blip r:embed="rId3">
            <a:alphaModFix/>
          </a:blip>
          <a:stretch>
            <a:fillRect/>
          </a:stretch>
        </p:blipFill>
        <p:spPr>
          <a:xfrm>
            <a:off x="2922750" y="1809750"/>
            <a:ext cx="6098475" cy="1393925"/>
          </a:xfrm>
          <a:prstGeom prst="rect">
            <a:avLst/>
          </a:prstGeom>
          <a:noFill/>
          <a:ln>
            <a:noFill/>
          </a:ln>
        </p:spPr>
      </p:pic>
      <p:sp>
        <p:nvSpPr>
          <p:cNvPr id="319" name="Google Shape;319;p48">
            <a:extLst>
              <a:ext uri="{C183D7F6-B498-43B3-948B-1728B52AA6E4}">
                <adec:decorative xmlns:adec="http://schemas.microsoft.com/office/drawing/2017/decorative" val="1"/>
              </a:ext>
            </a:extLst>
          </p:cNvPr>
          <p:cNvSpPr/>
          <p:nvPr/>
        </p:nvSpPr>
        <p:spPr>
          <a:xfrm>
            <a:off x="6575" y="4445800"/>
            <a:ext cx="9144000" cy="697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8"/>
          <p:cNvSpPr txBox="1"/>
          <p:nvPr/>
        </p:nvSpPr>
        <p:spPr>
          <a:xfrm>
            <a:off x="623875" y="4662075"/>
            <a:ext cx="4983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t>Source: </a:t>
            </a:r>
            <a:r>
              <a:rPr lang="en" sz="1100" u="sng">
                <a:solidFill>
                  <a:schemeClr val="hlink"/>
                </a:solidFill>
                <a:hlinkClick r:id="rId4"/>
              </a:rPr>
              <a:t>https://en.wikipedia.org/wiki/Beyonc%C3%A9_singles_discography</a:t>
            </a:r>
            <a:r>
              <a:rPr lang="en" sz="1100">
                <a:solidFill>
                  <a:schemeClr val="dk1"/>
                </a:solidFill>
              </a:rPr>
              <a:t> </a:t>
            </a:r>
            <a:endParaRPr sz="1100">
              <a:solidFill>
                <a:schemeClr val="dk1"/>
              </a:solidFill>
            </a:endParaRPr>
          </a:p>
        </p:txBody>
      </p:sp>
      <p:pic>
        <p:nvPicPr>
          <p:cNvPr id="321" name="Google Shape;321;p48">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76175" y="1618421"/>
            <a:ext cx="2896550" cy="2896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9"/>
          <p:cNvSpPr txBox="1">
            <a:spLocks noGrp="1"/>
          </p:cNvSpPr>
          <p:nvPr>
            <p:ph type="title"/>
          </p:nvPr>
        </p:nvSpPr>
        <p:spPr>
          <a:xfrm>
            <a:off x="3561734" y="351235"/>
            <a:ext cx="5144400" cy="784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Recall spread</a:t>
            </a:r>
            <a:endParaRPr dirty="0"/>
          </a:p>
        </p:txBody>
      </p:sp>
      <p:sp>
        <p:nvSpPr>
          <p:cNvPr id="336" name="Google Shape;336;p49"/>
          <p:cNvSpPr txBox="1">
            <a:spLocks noGrp="1"/>
          </p:cNvSpPr>
          <p:nvPr>
            <p:ph type="body" idx="2"/>
          </p:nvPr>
        </p:nvSpPr>
        <p:spPr>
          <a:xfrm>
            <a:off x="3201799" y="1297850"/>
            <a:ext cx="5504400" cy="1831200"/>
          </a:xfrm>
          <a:prstGeom prst="rect">
            <a:avLst/>
          </a:prstGeom>
          <a:noFill/>
          <a:ln>
            <a:noFill/>
          </a:ln>
        </p:spPr>
        <p:txBody>
          <a:bodyPr spcFirstLastPara="1" wrap="square" lIns="68575" tIns="34275" rIns="68575" bIns="34275" anchor="t" anchorCtr="0">
            <a:normAutofit fontScale="92500"/>
          </a:bodyPr>
          <a:lstStyle/>
          <a:p>
            <a:pPr marL="0" lvl="0" indent="0" algn="l" rtl="0">
              <a:lnSpc>
                <a:spcPct val="113000"/>
              </a:lnSpc>
              <a:spcBef>
                <a:spcPts val="0"/>
              </a:spcBef>
              <a:spcAft>
                <a:spcPts val="0"/>
              </a:spcAft>
              <a:buClr>
                <a:schemeClr val="dk2"/>
              </a:buClr>
              <a:buSzPct val="100000"/>
              <a:buNone/>
            </a:pPr>
            <a:r>
              <a:rPr lang="en"/>
              <a:t>The range, IQR, and standard deviation can be used to describe the </a:t>
            </a:r>
            <a:r>
              <a:rPr lang="en" b="1"/>
              <a:t>spread</a:t>
            </a:r>
            <a:r>
              <a:rPr lang="en"/>
              <a:t> of a data set.</a:t>
            </a:r>
            <a:endParaRPr/>
          </a:p>
          <a:p>
            <a:pPr marL="0" lvl="0" indent="0" algn="l" rtl="0">
              <a:lnSpc>
                <a:spcPct val="113000"/>
              </a:lnSpc>
              <a:spcBef>
                <a:spcPts val="0"/>
              </a:spcBef>
              <a:spcAft>
                <a:spcPts val="0"/>
              </a:spcAft>
              <a:buClr>
                <a:schemeClr val="dk2"/>
              </a:buClr>
              <a:buSzPct val="100000"/>
              <a:buNone/>
            </a:pPr>
            <a:endParaRPr/>
          </a:p>
          <a:p>
            <a:pPr marL="0" lvl="0" indent="0" algn="l" rtl="0">
              <a:lnSpc>
                <a:spcPct val="113000"/>
              </a:lnSpc>
              <a:spcBef>
                <a:spcPts val="0"/>
              </a:spcBef>
              <a:spcAft>
                <a:spcPts val="0"/>
              </a:spcAft>
              <a:buClr>
                <a:schemeClr val="dk2"/>
              </a:buClr>
              <a:buSzPct val="100000"/>
              <a:buNone/>
            </a:pPr>
            <a:r>
              <a:rPr lang="en" b="1"/>
              <a:t>Range </a:t>
            </a:r>
            <a:r>
              <a:rPr lang="en"/>
              <a:t>= maximum - minimum</a:t>
            </a:r>
            <a:endParaRPr/>
          </a:p>
          <a:p>
            <a:pPr marL="0" lvl="0" indent="0" algn="l" rtl="0">
              <a:lnSpc>
                <a:spcPct val="113000"/>
              </a:lnSpc>
              <a:spcBef>
                <a:spcPts val="0"/>
              </a:spcBef>
              <a:spcAft>
                <a:spcPts val="0"/>
              </a:spcAft>
              <a:buClr>
                <a:schemeClr val="dk2"/>
              </a:buClr>
              <a:buSzPct val="100000"/>
              <a:buNone/>
            </a:pPr>
            <a:r>
              <a:rPr lang="en" b="1"/>
              <a:t>IQR </a:t>
            </a:r>
            <a:r>
              <a:rPr lang="en"/>
              <a:t>= Q3 - Q1</a:t>
            </a:r>
            <a:endParaRPr/>
          </a:p>
          <a:p>
            <a:pPr marL="0" lvl="0" indent="0" algn="l" rtl="0">
              <a:lnSpc>
                <a:spcPct val="113000"/>
              </a:lnSpc>
              <a:spcBef>
                <a:spcPts val="0"/>
              </a:spcBef>
              <a:spcAft>
                <a:spcPts val="0"/>
              </a:spcAft>
              <a:buClr>
                <a:schemeClr val="dk2"/>
              </a:buClr>
              <a:buSzPct val="100000"/>
              <a:buNone/>
            </a:pPr>
            <a:r>
              <a:rPr lang="en" b="1"/>
              <a:t>Standard deviation </a:t>
            </a:r>
            <a:r>
              <a:rPr lang="en"/>
              <a:t>- average distance from the mean</a:t>
            </a:r>
            <a:endParaRPr/>
          </a:p>
        </p:txBody>
      </p:sp>
      <p:sp>
        <p:nvSpPr>
          <p:cNvPr id="328" name="Google Shape;328;p49"/>
          <p:cNvSpPr txBox="1">
            <a:spLocks noGrp="1"/>
          </p:cNvSpPr>
          <p:nvPr>
            <p:ph type="body" idx="1"/>
          </p:nvPr>
        </p:nvSpPr>
        <p:spPr>
          <a:xfrm>
            <a:off x="497994" y="3455375"/>
            <a:ext cx="8208000" cy="13104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800"/>
              </a:spcBef>
              <a:spcAft>
                <a:spcPts val="0"/>
              </a:spcAft>
              <a:buClr>
                <a:schemeClr val="lt2"/>
              </a:buClr>
              <a:buSzPts val="1800"/>
              <a:buNone/>
            </a:pPr>
            <a:r>
              <a:rPr lang="en" sz="1500"/>
              <a:t>Standard deviation will be calculated using technology and is represented as </a:t>
            </a:r>
            <a:endParaRPr sz="1500"/>
          </a:p>
        </p:txBody>
      </p:sp>
      <p:pic>
        <p:nvPicPr>
          <p:cNvPr id="335" name="Google Shape;335;p4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09250" y="483450"/>
            <a:ext cx="2936950" cy="2936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0"/>
          <p:cNvSpPr txBox="1">
            <a:spLocks noGrp="1"/>
          </p:cNvSpPr>
          <p:nvPr>
            <p:ph type="title"/>
          </p:nvPr>
        </p:nvSpPr>
        <p:spPr>
          <a:xfrm>
            <a:off x="3561734" y="351235"/>
            <a:ext cx="5144400" cy="784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Recall z-score</a:t>
            </a:r>
            <a:endParaRPr dirty="0"/>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B1B6FF41-ACCB-EDF3-D96D-3CD916FA1B6B}"/>
                  </a:ext>
                </a:extLst>
              </p:cNvPr>
              <p:cNvSpPr txBox="1"/>
              <p:nvPr/>
            </p:nvSpPr>
            <p:spPr>
              <a:xfrm>
                <a:off x="3561734" y="1187559"/>
                <a:ext cx="4572000" cy="738664"/>
              </a:xfrm>
              <a:prstGeom prst="rect">
                <a:avLst/>
              </a:prstGeom>
              <a:noFill/>
            </p:spPr>
            <p:txBody>
              <a:bodyPr wrap="square">
                <a:spAutoFit/>
              </a:bodyPr>
              <a:lstStyle/>
              <a:p>
                <a:r>
                  <a:rPr lang="en" sz="1400" dirty="0">
                    <a:solidFill>
                      <a:schemeClr val="dk1"/>
                    </a:solidFill>
                  </a:rPr>
                  <a:t>A </a:t>
                </a:r>
                <a:r>
                  <a:rPr lang="en" sz="1400" b="1" dirty="0">
                    <a:solidFill>
                      <a:schemeClr val="dk1"/>
                    </a:solidFill>
                  </a:rPr>
                  <a:t>standardized value</a:t>
                </a:r>
                <a:r>
                  <a:rPr lang="en" sz="1400" dirty="0">
                    <a:solidFill>
                      <a:schemeClr val="dk1"/>
                    </a:solidFill>
                  </a:rPr>
                  <a:t>, or </a:t>
                </a:r>
                <a14:m>
                  <m:oMath xmlns:m="http://schemas.openxmlformats.org/officeDocument/2006/math">
                    <m:r>
                      <a:rPr lang="en" sz="1400" b="1" i="1" dirty="0" smtClean="0">
                        <a:solidFill>
                          <a:schemeClr val="dk1"/>
                        </a:solidFill>
                        <a:latin typeface="Cambria Math" panose="02040503050406030204" pitchFamily="18" charset="0"/>
                      </a:rPr>
                      <m:t>𝒛</m:t>
                    </m:r>
                  </m:oMath>
                </a14:m>
                <a:r>
                  <a:rPr lang="en" sz="1400" b="1" dirty="0">
                    <a:solidFill>
                      <a:schemeClr val="dk1"/>
                    </a:solidFill>
                  </a:rPr>
                  <a:t>-score</a:t>
                </a:r>
                <a:r>
                  <a:rPr lang="en" sz="1400" dirty="0">
                    <a:solidFill>
                      <a:schemeClr val="dk1"/>
                    </a:solidFill>
                  </a:rPr>
                  <a:t>, is the number of standard deviations an observation is away from the mean.</a:t>
                </a:r>
                <a:endParaRPr lang="en-US" dirty="0"/>
              </a:p>
            </p:txBody>
          </p:sp>
        </mc:Choice>
        <mc:Fallback>
          <p:sp>
            <p:nvSpPr>
              <p:cNvPr id="3" name="TextBox 2">
                <a:extLst>
                  <a:ext uri="{FF2B5EF4-FFF2-40B4-BE49-F238E27FC236}">
                    <a16:creationId xmlns:a16="http://schemas.microsoft.com/office/drawing/2014/main" id="{B1B6FF41-ACCB-EDF3-D96D-3CD916FA1B6B}"/>
                  </a:ext>
                </a:extLst>
              </p:cNvPr>
              <p:cNvSpPr txBox="1">
                <a:spLocks noRot="1" noChangeAspect="1" noMove="1" noResize="1" noEditPoints="1" noAdjustHandles="1" noChangeArrowheads="1" noChangeShapeType="1" noTextEdit="1"/>
              </p:cNvSpPr>
              <p:nvPr/>
            </p:nvSpPr>
            <p:spPr>
              <a:xfrm>
                <a:off x="3561734" y="1187559"/>
                <a:ext cx="4572000" cy="738664"/>
              </a:xfrm>
              <a:prstGeom prst="rect">
                <a:avLst/>
              </a:prstGeom>
              <a:blipFill>
                <a:blip r:embed="rId3"/>
                <a:stretch>
                  <a:fillRect l="-554" t="-1695" b="-678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9E655BD5-E22B-281E-7555-384F17F700C2}"/>
                  </a:ext>
                </a:extLst>
              </p:cNvPr>
              <p:cNvSpPr txBox="1"/>
              <p:nvPr/>
            </p:nvSpPr>
            <p:spPr>
              <a:xfrm>
                <a:off x="3561734" y="2116868"/>
                <a:ext cx="4572000" cy="501419"/>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𝑧</m:t>
                      </m:r>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𝑥</m:t>
                          </m:r>
                          <m:r>
                            <a:rPr lang="en-US" i="1" dirty="0" smtClean="0">
                              <a:latin typeface="Cambria Math" panose="02040503050406030204" pitchFamily="18" charset="0"/>
                            </a:rPr>
                            <m:t>−</m:t>
                          </m:r>
                          <m:r>
                            <a:rPr lang="en-US" i="1" dirty="0" smtClean="0">
                              <a:latin typeface="Cambria Math" panose="02040503050406030204" pitchFamily="18" charset="0"/>
                            </a:rPr>
                            <m:t>𝜇</m:t>
                          </m:r>
                        </m:num>
                        <m:den>
                          <m:r>
                            <a:rPr lang="en-US" i="1" dirty="0" smtClean="0">
                              <a:latin typeface="Cambria Math" panose="02040503050406030204" pitchFamily="18" charset="0"/>
                              <a:ea typeface="Cambria Math" panose="02040503050406030204" pitchFamily="18" charset="0"/>
                            </a:rPr>
                            <m:t>𝜎</m:t>
                          </m:r>
                        </m:den>
                      </m:f>
                      <m:r>
                        <a:rPr lang="en-US" b="0" i="1" dirty="0" smtClean="0">
                          <a:latin typeface="Cambria Math" panose="02040503050406030204" pitchFamily="18" charset="0"/>
                        </a:rPr>
                        <m:t>= </m:t>
                      </m:r>
                      <m:f>
                        <m:fPr>
                          <m:ctrlPr>
                            <a:rPr lang="en-US" b="0" i="1" dirty="0" smtClean="0">
                              <a:latin typeface="Cambria Math" panose="02040503050406030204" pitchFamily="18" charset="0"/>
                            </a:rPr>
                          </m:ctrlPr>
                        </m:fPr>
                        <m:num>
                          <m:r>
                            <m:rPr>
                              <m:nor/>
                            </m:rPr>
                            <a:rPr lang="en-US" b="0" i="0" dirty="0" smtClean="0">
                              <a:latin typeface="Cambria Math" panose="02040503050406030204" pitchFamily="18" charset="0"/>
                            </a:rPr>
                            <m:t>Observed</m:t>
                          </m:r>
                          <m:r>
                            <m:rPr>
                              <m:nor/>
                            </m:rPr>
                            <a:rPr lang="en-US" b="0" i="0" dirty="0" smtClean="0">
                              <a:latin typeface="Cambria Math" panose="02040503050406030204" pitchFamily="18" charset="0"/>
                            </a:rPr>
                            <m:t> </m:t>
                          </m:r>
                          <m:r>
                            <m:rPr>
                              <m:nor/>
                            </m:rPr>
                            <a:rPr lang="en-US" b="0" i="0" dirty="0" smtClean="0">
                              <a:latin typeface="Cambria Math" panose="02040503050406030204" pitchFamily="18" charset="0"/>
                            </a:rPr>
                            <m:t>Valu</m:t>
                          </m:r>
                          <m:r>
                            <m:rPr>
                              <m:sty m:val="p"/>
                            </m:rPr>
                            <a:rPr lang="en-US" b="0" i="0" dirty="0" smtClean="0">
                              <a:latin typeface="Cambria Math" panose="02040503050406030204" pitchFamily="18" charset="0"/>
                            </a:rPr>
                            <m:t>e</m:t>
                          </m:r>
                          <m:r>
                            <a:rPr lang="en-US" b="0" i="0" dirty="0" smtClean="0">
                              <a:latin typeface="Cambria Math" panose="02040503050406030204" pitchFamily="18" charset="0"/>
                            </a:rPr>
                            <m:t>−</m:t>
                          </m:r>
                          <m:r>
                            <m:rPr>
                              <m:sty m:val="p"/>
                            </m:rPr>
                            <a:rPr lang="en-US" b="0" i="0" dirty="0" smtClean="0">
                              <a:latin typeface="Cambria Math" panose="02040503050406030204" pitchFamily="18" charset="0"/>
                            </a:rPr>
                            <m:t>m</m:t>
                          </m:r>
                          <m:r>
                            <m:rPr>
                              <m:nor/>
                            </m:rPr>
                            <a:rPr lang="en-US" b="0" i="0" dirty="0" smtClean="0">
                              <a:latin typeface="Cambria Math" panose="02040503050406030204" pitchFamily="18" charset="0"/>
                            </a:rPr>
                            <m:t>ean</m:t>
                          </m:r>
                        </m:num>
                        <m:den>
                          <m:r>
                            <m:rPr>
                              <m:nor/>
                            </m:rPr>
                            <a:rPr lang="en-US" b="0" i="0" dirty="0" smtClean="0">
                              <a:latin typeface="Cambria Math" panose="02040503050406030204" pitchFamily="18" charset="0"/>
                            </a:rPr>
                            <m:t>standard</m:t>
                          </m:r>
                          <m:r>
                            <m:rPr>
                              <m:nor/>
                            </m:rPr>
                            <a:rPr lang="en-US" b="0" i="0" dirty="0" smtClean="0">
                              <a:latin typeface="Cambria Math" panose="02040503050406030204" pitchFamily="18" charset="0"/>
                            </a:rPr>
                            <m:t> </m:t>
                          </m:r>
                          <m:r>
                            <m:rPr>
                              <m:nor/>
                            </m:rPr>
                            <a:rPr lang="en-US" b="0" i="0" dirty="0" smtClean="0">
                              <a:latin typeface="Cambria Math" panose="02040503050406030204" pitchFamily="18" charset="0"/>
                            </a:rPr>
                            <m:t>deviation</m:t>
                          </m:r>
                        </m:den>
                      </m:f>
                    </m:oMath>
                  </m:oMathPara>
                </a14:m>
              </a:p>
            </p:txBody>
          </p:sp>
        </mc:Choice>
        <mc:Fallback>
          <p:sp>
            <p:nvSpPr>
              <p:cNvPr id="4" name="TextBox 3">
                <a:extLst>
                  <a:ext uri="{FF2B5EF4-FFF2-40B4-BE49-F238E27FC236}">
                    <a16:creationId xmlns:a16="http://schemas.microsoft.com/office/drawing/2014/main" id="{9E655BD5-E22B-281E-7555-384F17F700C2}"/>
                  </a:ext>
                </a:extLst>
              </p:cNvPr>
              <p:cNvSpPr txBox="1">
                <a:spLocks noRot="1" noChangeAspect="1" noMove="1" noResize="1" noEditPoints="1" noAdjustHandles="1" noChangeArrowheads="1" noChangeShapeType="1" noTextEdit="1"/>
              </p:cNvSpPr>
              <p:nvPr/>
            </p:nvSpPr>
            <p:spPr>
              <a:xfrm>
                <a:off x="3561734" y="2116868"/>
                <a:ext cx="4572000" cy="501419"/>
              </a:xfrm>
              <a:prstGeom prst="rect">
                <a:avLst/>
              </a:prstGeom>
              <a:blipFill>
                <a:blip r:embed="rId4"/>
                <a:stretch>
                  <a:fillRect b="-14634"/>
                </a:stretch>
              </a:blipFill>
            </p:spPr>
            <p:txBody>
              <a:bodyPr/>
              <a:lstStyle/>
              <a:p>
                <a:r>
                  <a:rPr lang="en-US">
                    <a:noFill/>
                  </a:rPr>
                  <a:t> </a:t>
                </a:r>
              </a:p>
            </p:txBody>
          </p:sp>
        </mc:Fallback>
      </mc:AlternateContent>
      <p:sp>
        <p:nvSpPr>
          <p:cNvPr id="342" name="Google Shape;342;p50"/>
          <p:cNvSpPr txBox="1">
            <a:spLocks noGrp="1"/>
          </p:cNvSpPr>
          <p:nvPr>
            <p:ph type="body" idx="1"/>
          </p:nvPr>
        </p:nvSpPr>
        <p:spPr>
          <a:xfrm>
            <a:off x="498000" y="3455375"/>
            <a:ext cx="8198400" cy="1517700"/>
          </a:xfrm>
          <a:prstGeom prst="rect">
            <a:avLst/>
          </a:prstGeom>
          <a:noFill/>
          <a:ln>
            <a:noFill/>
          </a:ln>
        </p:spPr>
        <p:txBody>
          <a:bodyPr spcFirstLastPara="1" wrap="square" lIns="68575" tIns="34275" rIns="68575" bIns="34275" anchor="t" anchorCtr="0">
            <a:noAutofit/>
          </a:bodyPr>
          <a:lstStyle/>
          <a:p>
            <a:pPr marL="0" lvl="0" indent="0" algn="l" rtl="0">
              <a:lnSpc>
                <a:spcPct val="93000"/>
              </a:lnSpc>
              <a:spcBef>
                <a:spcPts val="800"/>
              </a:spcBef>
              <a:spcAft>
                <a:spcPts val="0"/>
              </a:spcAft>
              <a:buClr>
                <a:schemeClr val="lt2"/>
              </a:buClr>
              <a:buSzPts val="1665"/>
              <a:buNone/>
            </a:pPr>
            <a:r>
              <a:rPr lang="en" sz="1588" dirty="0"/>
              <a:t>Z-scores give us a way to compare values in different distributions</a:t>
            </a:r>
            <a:endParaRPr sz="1588" dirty="0"/>
          </a:p>
          <a:p>
            <a:pPr marL="0" lvl="0" indent="0" algn="l" rtl="0">
              <a:lnSpc>
                <a:spcPct val="93000"/>
              </a:lnSpc>
              <a:spcBef>
                <a:spcPts val="800"/>
              </a:spcBef>
              <a:spcAft>
                <a:spcPts val="0"/>
              </a:spcAft>
              <a:buClr>
                <a:schemeClr val="lt2"/>
              </a:buClr>
              <a:buSzPts val="1665"/>
              <a:buNone/>
            </a:pPr>
            <a:r>
              <a:rPr lang="en" sz="1588" dirty="0"/>
              <a:t>For a </a:t>
            </a:r>
            <a:r>
              <a:rPr lang="en" sz="1588" b="1" dirty="0"/>
              <a:t>normal distribution</a:t>
            </a:r>
            <a:r>
              <a:rPr lang="en" sz="1588" dirty="0"/>
              <a:t> </a:t>
            </a:r>
            <a:endParaRPr sz="1588" dirty="0"/>
          </a:p>
          <a:p>
            <a:pPr marL="457200" lvl="0" indent="-329406" algn="l" rtl="0">
              <a:lnSpc>
                <a:spcPct val="93000"/>
              </a:lnSpc>
              <a:spcBef>
                <a:spcPts val="800"/>
              </a:spcBef>
              <a:spcAft>
                <a:spcPts val="0"/>
              </a:spcAft>
              <a:buSzPts val="1588"/>
              <a:buAutoNum type="arabicPeriod"/>
            </a:pPr>
            <a:r>
              <a:rPr lang="en" sz="1588" dirty="0"/>
              <a:t>68% of data are within 1 deviation of the mean</a:t>
            </a:r>
            <a:endParaRPr sz="1588" dirty="0"/>
          </a:p>
          <a:p>
            <a:pPr marL="457200" lvl="0" indent="-329406" algn="l" rtl="0">
              <a:lnSpc>
                <a:spcPct val="93000"/>
              </a:lnSpc>
              <a:spcBef>
                <a:spcPts val="0"/>
              </a:spcBef>
              <a:spcAft>
                <a:spcPts val="0"/>
              </a:spcAft>
              <a:buSzPts val="1588"/>
              <a:buAutoNum type="arabicPeriod"/>
            </a:pPr>
            <a:r>
              <a:rPr lang="en" sz="1588" dirty="0"/>
              <a:t>95% of the data are within 2 deviations of the mean</a:t>
            </a:r>
            <a:endParaRPr sz="1588" dirty="0"/>
          </a:p>
          <a:p>
            <a:pPr marL="457200" lvl="0" indent="-329406" algn="l" rtl="0">
              <a:lnSpc>
                <a:spcPct val="93000"/>
              </a:lnSpc>
              <a:spcBef>
                <a:spcPts val="0"/>
              </a:spcBef>
              <a:spcAft>
                <a:spcPts val="0"/>
              </a:spcAft>
              <a:buSzPts val="1588"/>
              <a:buAutoNum type="arabicPeriod"/>
            </a:pPr>
            <a:r>
              <a:rPr lang="en" sz="1588" dirty="0"/>
              <a:t>99.7% of the data are within 3 deviations of the mean</a:t>
            </a:r>
            <a:endParaRPr sz="1588" dirty="0"/>
          </a:p>
        </p:txBody>
      </p:sp>
      <p:pic>
        <p:nvPicPr>
          <p:cNvPr id="349" name="Google Shape;349;p50">
            <a:extLst>
              <a:ext uri="{C183D7F6-B498-43B3-948B-1728B52AA6E4}">
                <adec:decorative xmlns:adec="http://schemas.microsoft.com/office/drawing/2017/decorative" val="1"/>
              </a:ext>
            </a:extLst>
          </p:cNvPr>
          <p:cNvPicPr preferRelativeResize="0"/>
          <p:nvPr/>
        </p:nvPicPr>
        <p:blipFill rotWithShape="1">
          <a:blip r:embed="rId5">
            <a:alphaModFix/>
          </a:blip>
          <a:srcRect t="38344"/>
          <a:stretch/>
        </p:blipFill>
        <p:spPr>
          <a:xfrm>
            <a:off x="318500" y="1193575"/>
            <a:ext cx="3668450" cy="2261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1"/>
          <p:cNvSpPr txBox="1">
            <a:spLocks noGrp="1"/>
          </p:cNvSpPr>
          <p:nvPr>
            <p:ph type="title"/>
          </p:nvPr>
        </p:nvSpPr>
        <p:spPr>
          <a:xfrm>
            <a:off x="3561734" y="351235"/>
            <a:ext cx="5144400" cy="784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a:t>Recall</a:t>
            </a:r>
            <a:endParaRPr/>
          </a:p>
        </p:txBody>
      </p:sp>
      <p:sp>
        <p:nvSpPr>
          <p:cNvPr id="364" name="Google Shape;364;p51"/>
          <p:cNvSpPr txBox="1"/>
          <p:nvPr/>
        </p:nvSpPr>
        <p:spPr>
          <a:xfrm>
            <a:off x="199150" y="3455375"/>
            <a:ext cx="5144400" cy="676500"/>
          </a:xfrm>
          <a:prstGeom prst="rect">
            <a:avLst/>
          </a:prstGeom>
          <a:noFill/>
          <a:ln>
            <a:noFill/>
          </a:ln>
        </p:spPr>
        <p:txBody>
          <a:bodyPr spcFirstLastPara="1" wrap="square" lIns="91425" tIns="91425" rIns="91425" bIns="91425" anchor="t" anchorCtr="0">
            <a:spAutoFit/>
          </a:bodyPr>
          <a:lstStyle/>
          <a:p>
            <a:pPr marL="0" lvl="0" indent="0" algn="l" rtl="0">
              <a:lnSpc>
                <a:spcPct val="113000"/>
              </a:lnSpc>
              <a:spcBef>
                <a:spcPts val="800"/>
              </a:spcBef>
              <a:spcAft>
                <a:spcPts val="0"/>
              </a:spcAft>
              <a:buNone/>
            </a:pPr>
            <a:r>
              <a:rPr lang="en" sz="1500">
                <a:solidFill>
                  <a:schemeClr val="lt1"/>
                </a:solidFill>
              </a:rPr>
              <a:t>The </a:t>
            </a:r>
            <a:r>
              <a:rPr lang="en" sz="1500" b="1">
                <a:solidFill>
                  <a:schemeClr val="lt1"/>
                </a:solidFill>
              </a:rPr>
              <a:t>Empirical Rule </a:t>
            </a:r>
            <a:r>
              <a:rPr lang="en" sz="1500">
                <a:solidFill>
                  <a:schemeClr val="lt1"/>
                </a:solidFill>
              </a:rPr>
              <a:t>gives an estimate of the proportion of data within 1, 2, and 3 deviations from the mean</a:t>
            </a:r>
            <a:endParaRPr sz="1500">
              <a:solidFill>
                <a:schemeClr val="lt1"/>
              </a:solidFill>
            </a:endParaRPr>
          </a:p>
        </p:txBody>
      </p:sp>
      <p:pic>
        <p:nvPicPr>
          <p:cNvPr id="363" name="Google Shape;363;p51" descr="Bar chart illustrating the empirical rule for a normal distribution, showing percentages of data within one, two, and three standard deviations from the mean (μ). Green bars highlight 68% within one standard deviation, blue bars represent 95% within two standard deviations, and yellow bars indicate 99.7% within three standard deviations, with corresponding percentage labels above each section."/>
          <p:cNvPicPr preferRelativeResize="0"/>
          <p:nvPr/>
        </p:nvPicPr>
        <p:blipFill>
          <a:blip r:embed="rId3">
            <a:alphaModFix/>
          </a:blip>
          <a:stretch>
            <a:fillRect/>
          </a:stretch>
        </p:blipFill>
        <p:spPr>
          <a:xfrm>
            <a:off x="5420825" y="720272"/>
            <a:ext cx="3116100" cy="3702966"/>
          </a:xfrm>
          <a:prstGeom prst="rect">
            <a:avLst/>
          </a:prstGeom>
          <a:noFill/>
          <a:ln>
            <a:noFill/>
          </a:ln>
        </p:spPr>
      </p:pic>
      <p:pic>
        <p:nvPicPr>
          <p:cNvPr id="362" name="Google Shape;362;p51">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06400" y="268475"/>
            <a:ext cx="3186900" cy="3186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4" name="Google Shape;194;p35"/>
          <p:cNvSpPr txBox="1">
            <a:spLocks noGrp="1"/>
          </p:cNvSpPr>
          <p:nvPr>
            <p:ph type="title"/>
          </p:nvPr>
        </p:nvSpPr>
        <p:spPr>
          <a:xfrm>
            <a:off x="623888" y="1089212"/>
            <a:ext cx="7886700" cy="895574"/>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2"/>
              </a:buClr>
              <a:buSzPts val="4500"/>
              <a:buFont typeface="Arial"/>
              <a:buNone/>
            </a:pPr>
            <a:r>
              <a:rPr lang="en" sz="4500"/>
              <a:t>Affirmations</a:t>
            </a:r>
            <a:endParaRPr/>
          </a:p>
        </p:txBody>
      </p:sp>
      <p:sp>
        <p:nvSpPr>
          <p:cNvPr id="193" name="Google Shape;193;p35"/>
          <p:cNvSpPr txBox="1">
            <a:spLocks noGrp="1"/>
          </p:cNvSpPr>
          <p:nvPr>
            <p:ph type="body" idx="1"/>
          </p:nvPr>
        </p:nvSpPr>
        <p:spPr>
          <a:xfrm>
            <a:off x="623888" y="2376009"/>
            <a:ext cx="7886700" cy="2448000"/>
          </a:xfrm>
          <a:prstGeom prst="rect">
            <a:avLst/>
          </a:prstGeom>
          <a:noFill/>
          <a:ln>
            <a:noFill/>
          </a:ln>
        </p:spPr>
        <p:txBody>
          <a:bodyPr spcFirstLastPara="1" wrap="square" lIns="68575" tIns="34275" rIns="68575" bIns="34275" anchor="t" anchorCtr="0">
            <a:normAutofit/>
          </a:bodyPr>
          <a:lstStyle/>
          <a:p>
            <a:pPr marL="177800" lvl="0" indent="-171450" algn="l" rtl="0">
              <a:lnSpc>
                <a:spcPct val="150000"/>
              </a:lnSpc>
              <a:spcBef>
                <a:spcPts val="0"/>
              </a:spcBef>
              <a:spcAft>
                <a:spcPts val="0"/>
              </a:spcAft>
              <a:buClr>
                <a:schemeClr val="dk1"/>
              </a:buClr>
              <a:buSzPts val="2100"/>
              <a:buChar char="•"/>
            </a:pPr>
            <a:r>
              <a:rPr lang="en"/>
              <a:t>Every wrong answer is an opportunity to learn</a:t>
            </a:r>
            <a:endParaRPr/>
          </a:p>
          <a:p>
            <a:pPr marL="177800" lvl="0" indent="-171450" algn="l" rtl="0">
              <a:lnSpc>
                <a:spcPct val="150000"/>
              </a:lnSpc>
              <a:spcBef>
                <a:spcPts val="0"/>
              </a:spcBef>
              <a:spcAft>
                <a:spcPts val="0"/>
              </a:spcAft>
              <a:buSzPts val="2100"/>
              <a:buChar char="•"/>
            </a:pPr>
            <a:r>
              <a:rPr lang="en"/>
              <a:t>I am excited to learn today</a:t>
            </a:r>
            <a:endParaRPr/>
          </a:p>
          <a:p>
            <a:pPr marL="177800" lvl="0" indent="-171450" algn="l" rtl="0">
              <a:lnSpc>
                <a:spcPct val="150000"/>
              </a:lnSpc>
              <a:spcBef>
                <a:spcPts val="0"/>
              </a:spcBef>
              <a:spcAft>
                <a:spcPts val="0"/>
              </a:spcAft>
              <a:buSzPts val="2100"/>
              <a:buChar char="•"/>
            </a:pPr>
            <a:r>
              <a:rPr lang="en">
                <a:solidFill>
                  <a:srgbClr val="000000"/>
                </a:solidFill>
              </a:rPr>
              <a:t>I deserve happiness.</a:t>
            </a:r>
            <a:endParaRPr/>
          </a:p>
        </p:txBody>
      </p:sp>
      <p:pic>
        <p:nvPicPr>
          <p:cNvPr id="195" name="Google Shape;195;p3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778478" y="333443"/>
            <a:ext cx="1912925" cy="1912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6">
            <a:extLst>
              <a:ext uri="{C183D7F6-B498-43B3-948B-1728B52AA6E4}">
                <adec:decorative xmlns:adec="http://schemas.microsoft.com/office/drawing/2017/decorative" val="1"/>
              </a:ext>
            </a:extLst>
          </p:cNvPr>
          <p:cNvSpPr/>
          <p:nvPr/>
        </p:nvSpPr>
        <p:spPr>
          <a:xfrm>
            <a:off x="-75" y="2145475"/>
            <a:ext cx="9144000" cy="299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2"/>
              </a:buClr>
              <a:buSzPts val="3300"/>
              <a:buFont typeface="Arial"/>
              <a:buNone/>
            </a:pPr>
            <a:r>
              <a:rPr lang="en" dirty="0">
                <a:solidFill>
                  <a:schemeClr val="accent5"/>
                </a:solidFill>
              </a:rPr>
              <a:t>Learning Goals (1)</a:t>
            </a:r>
            <a:endParaRPr dirty="0">
              <a:solidFill>
                <a:schemeClr val="accent5"/>
              </a:solidFill>
            </a:endParaRPr>
          </a:p>
        </p:txBody>
      </p:sp>
      <p:sp>
        <p:nvSpPr>
          <p:cNvPr id="203" name="Google Shape;203;p36"/>
          <p:cNvSpPr txBox="1">
            <a:spLocks noGrp="1"/>
          </p:cNvSpPr>
          <p:nvPr>
            <p:ph type="body" idx="2"/>
          </p:nvPr>
        </p:nvSpPr>
        <p:spPr>
          <a:xfrm>
            <a:off x="628650" y="1140025"/>
            <a:ext cx="6088200" cy="12114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dk1"/>
              </a:buClr>
              <a:buSzPts val="2100"/>
              <a:buNone/>
            </a:pPr>
            <a:r>
              <a:rPr lang="en"/>
              <a:t>Deepen your understanding and form connections within these skills:</a:t>
            </a:r>
            <a:endParaRPr/>
          </a:p>
        </p:txBody>
      </p:sp>
      <p:sp>
        <p:nvSpPr>
          <p:cNvPr id="201" name="Google Shape;201;p36"/>
          <p:cNvSpPr txBox="1">
            <a:spLocks noGrp="1"/>
          </p:cNvSpPr>
          <p:nvPr>
            <p:ph type="body" idx="2"/>
          </p:nvPr>
        </p:nvSpPr>
        <p:spPr>
          <a:xfrm>
            <a:off x="545525" y="2419800"/>
            <a:ext cx="8124600" cy="2485500"/>
          </a:xfrm>
          <a:prstGeom prst="rect">
            <a:avLst/>
          </a:prstGeom>
        </p:spPr>
        <p:txBody>
          <a:bodyPr spcFirstLastPara="1" wrap="square" lIns="68575" tIns="34275" rIns="68575" bIns="34275" anchor="t" anchorCtr="0">
            <a:normAutofit fontScale="92500" lnSpcReduction="10000"/>
          </a:bodyPr>
          <a:lstStyle/>
          <a:p>
            <a:pPr marL="177800" lvl="0" indent="0" algn="l" rtl="0">
              <a:spcBef>
                <a:spcPts val="0"/>
              </a:spcBef>
              <a:spcAft>
                <a:spcPts val="0"/>
              </a:spcAft>
              <a:buNone/>
            </a:pPr>
            <a:r>
              <a:rPr lang="en" sz="3300" b="1">
                <a:solidFill>
                  <a:schemeClr val="accent6"/>
                </a:solidFill>
                <a:latin typeface="Arial Black"/>
                <a:ea typeface="Arial Black"/>
                <a:cs typeface="Arial Black"/>
                <a:sym typeface="Arial Black"/>
              </a:rPr>
              <a:t>1</a:t>
            </a:r>
            <a:r>
              <a:rPr lang="en">
                <a:solidFill>
                  <a:schemeClr val="lt1"/>
                </a:solidFill>
              </a:rPr>
              <a:t> Name and compare the measures of center</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2</a:t>
            </a:r>
            <a:r>
              <a:rPr lang="en">
                <a:solidFill>
                  <a:schemeClr val="lt1"/>
                </a:solidFill>
              </a:rPr>
              <a:t> Find and use measures of center to explain the typical value</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3</a:t>
            </a:r>
            <a:r>
              <a:rPr lang="en">
                <a:solidFill>
                  <a:schemeClr val="lt1"/>
                </a:solidFill>
              </a:rPr>
              <a:t> Name the features of the distribution of a dataset</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4</a:t>
            </a:r>
            <a:r>
              <a:rPr lang="en">
                <a:solidFill>
                  <a:schemeClr val="lt1"/>
                </a:solidFill>
              </a:rPr>
              <a:t> Describe the connection between the shape and measures of center</a:t>
            </a:r>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7"/>
          <p:cNvSpPr txBox="1">
            <a:spLocks noGrp="1"/>
          </p:cNvSpPr>
          <p:nvPr>
            <p:ph type="title"/>
          </p:nvPr>
        </p:nvSpPr>
        <p:spPr>
          <a:xfrm>
            <a:off x="3561734" y="351235"/>
            <a:ext cx="5144351" cy="784392"/>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Recall mean</a:t>
            </a:r>
            <a:endParaRPr dirty="0"/>
          </a:p>
        </p:txBody>
      </p:sp>
      <p:sp>
        <p:nvSpPr>
          <p:cNvPr id="210" name="Google Shape;210;p37"/>
          <p:cNvSpPr txBox="1">
            <a:spLocks noGrp="1"/>
          </p:cNvSpPr>
          <p:nvPr>
            <p:ph type="body" idx="2"/>
          </p:nvPr>
        </p:nvSpPr>
        <p:spPr>
          <a:xfrm>
            <a:off x="3561735" y="1297858"/>
            <a:ext cx="5144351" cy="1831105"/>
          </a:xfrm>
          <a:prstGeom prst="rect">
            <a:avLst/>
          </a:prstGeom>
          <a:noFill/>
          <a:ln>
            <a:noFill/>
          </a:ln>
        </p:spPr>
        <p:txBody>
          <a:bodyPr spcFirstLastPara="1" wrap="square" lIns="68575" tIns="34275" rIns="68575" bIns="34275" anchor="t" anchorCtr="0">
            <a:normAutofit fontScale="92500" lnSpcReduction="20000"/>
          </a:bodyPr>
          <a:lstStyle/>
          <a:p>
            <a:pPr marL="0" lvl="0" indent="0" algn="l" rtl="0">
              <a:lnSpc>
                <a:spcPct val="113000"/>
              </a:lnSpc>
              <a:spcBef>
                <a:spcPts val="0"/>
              </a:spcBef>
              <a:spcAft>
                <a:spcPts val="0"/>
              </a:spcAft>
              <a:buClr>
                <a:schemeClr val="dk2"/>
              </a:buClr>
              <a:buSzPct val="100000"/>
              <a:buNone/>
            </a:pPr>
            <a:r>
              <a:rPr lang="en"/>
              <a:t>The mean of the data set (also known as the average) represents the </a:t>
            </a:r>
            <a:r>
              <a:rPr lang="en" i="1"/>
              <a:t>central tendency</a:t>
            </a:r>
            <a:r>
              <a:rPr lang="en"/>
              <a:t> for symmetrical distributions.</a:t>
            </a:r>
            <a:endParaRPr/>
          </a:p>
          <a:p>
            <a:pPr marL="0" lvl="0" indent="0" algn="l" rtl="0">
              <a:lnSpc>
                <a:spcPct val="113000"/>
              </a:lnSpc>
              <a:spcBef>
                <a:spcPts val="0"/>
              </a:spcBef>
              <a:spcAft>
                <a:spcPts val="0"/>
              </a:spcAft>
              <a:buClr>
                <a:schemeClr val="dk2"/>
              </a:buClr>
              <a:buSzPct val="100000"/>
              <a:buNone/>
            </a:pPr>
            <a:endParaRPr/>
          </a:p>
          <a:p>
            <a:pPr marL="0" lvl="0" indent="0" algn="l" rtl="0">
              <a:lnSpc>
                <a:spcPct val="113000"/>
              </a:lnSpc>
              <a:spcBef>
                <a:spcPts val="0"/>
              </a:spcBef>
              <a:spcAft>
                <a:spcPts val="0"/>
              </a:spcAft>
              <a:buClr>
                <a:schemeClr val="dk2"/>
              </a:buClr>
              <a:buSzPct val="100000"/>
              <a:buNone/>
            </a:pPr>
            <a:r>
              <a:rPr lang="en"/>
              <a:t>The median (or middle value) of a data set represents the central tendency for skewed distributions.</a:t>
            </a:r>
            <a:endParaRPr/>
          </a:p>
        </p:txBody>
      </p:sp>
      <mc:AlternateContent xmlns:mc="http://schemas.openxmlformats.org/markup-compatibility/2006">
        <mc:Choice xmlns:a14="http://schemas.microsoft.com/office/drawing/2010/main" Requires="a14">
          <p:sp>
            <p:nvSpPr>
              <p:cNvPr id="209" name="Google Shape;209;p37"/>
              <p:cNvSpPr txBox="1">
                <a:spLocks noGrp="1"/>
              </p:cNvSpPr>
              <p:nvPr>
                <p:ph type="body" idx="1"/>
              </p:nvPr>
            </p:nvSpPr>
            <p:spPr>
              <a:xfrm>
                <a:off x="2807717" y="3481865"/>
                <a:ext cx="4050283" cy="13104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800"/>
                  </a:spcBef>
                  <a:spcAft>
                    <a:spcPts val="0"/>
                  </a:spcAft>
                  <a:buClr>
                    <a:schemeClr val="lt2"/>
                  </a:buClr>
                  <a:buSzPts val="1800"/>
                  <a:buNone/>
                </a:pPr>
                <a14:m>
                  <m:oMath xmlns:m="http://schemas.openxmlformats.org/officeDocument/2006/math">
                    <m:r>
                      <a:rPr lang="en" sz="2000" b="1" i="1" dirty="0" smtClean="0">
                        <a:latin typeface="Cambria Math" panose="02040503050406030204" pitchFamily="18" charset="0"/>
                      </a:rPr>
                      <m:t>𝝁</m:t>
                    </m:r>
                  </m:oMath>
                </a14:m>
                <a:r>
                  <a:rPr lang="en" sz="2000" b="1" dirty="0"/>
                  <a:t> - </a:t>
                </a:r>
                <a:r>
                  <a:rPr lang="en" sz="2000" dirty="0"/>
                  <a:t>population mean</a:t>
                </a:r>
                <a:endParaRPr sz="2000" dirty="0"/>
              </a:p>
              <a:p>
                <a:pPr marL="0" lvl="0" indent="0" algn="l" rtl="0">
                  <a:lnSpc>
                    <a:spcPct val="113000"/>
                  </a:lnSpc>
                  <a:spcBef>
                    <a:spcPts val="800"/>
                  </a:spcBef>
                  <a:spcAft>
                    <a:spcPts val="0"/>
                  </a:spcAft>
                  <a:buClr>
                    <a:schemeClr val="lt2"/>
                  </a:buClr>
                  <a:buSzPts val="1800"/>
                  <a:buNone/>
                </a:pPr>
                <a:endParaRPr sz="1500" dirty="0"/>
              </a:p>
            </p:txBody>
          </p:sp>
        </mc:Choice>
        <mc:Fallback>
          <p:sp>
            <p:nvSpPr>
              <p:cNvPr id="209" name="Google Shape;209;p37"/>
              <p:cNvSpPr txBox="1">
                <a:spLocks noGrp="1" noRot="1" noChangeAspect="1" noMove="1" noResize="1" noEditPoints="1" noAdjustHandles="1" noChangeArrowheads="1" noChangeShapeType="1" noTextEdit="1"/>
              </p:cNvSpPr>
              <p:nvPr>
                <p:ph type="body" idx="1"/>
              </p:nvPr>
            </p:nvSpPr>
            <p:spPr>
              <a:xfrm>
                <a:off x="2807717" y="3481865"/>
                <a:ext cx="4050283" cy="1310400"/>
              </a:xfrm>
              <a:prstGeom prst="rect">
                <a:avLst/>
              </a:prstGeom>
              <a:blipFill>
                <a:blip r:embed="rId3"/>
                <a:stretch>
                  <a:fillRect l="-627"/>
                </a:stretch>
              </a:blipFill>
              <a:ln>
                <a:noFill/>
              </a:ln>
            </p:spPr>
            <p:txBody>
              <a:bodyPr/>
              <a:lstStyle/>
              <a:p>
                <a:r>
                  <a:rPr lang="en-US">
                    <a:noFill/>
                  </a:rPr>
                  <a:t> </a:t>
                </a:r>
              </a:p>
            </p:txBody>
          </p:sp>
        </mc:Fallback>
      </mc:AlternateContent>
      <p:pic>
        <p:nvPicPr>
          <p:cNvPr id="217" name="Google Shape;217;p3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76240" y="593288"/>
            <a:ext cx="2831534" cy="28315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8"/>
          <p:cNvSpPr txBox="1">
            <a:spLocks noGrp="1"/>
          </p:cNvSpPr>
          <p:nvPr>
            <p:ph type="title"/>
          </p:nvPr>
        </p:nvSpPr>
        <p:spPr>
          <a:xfrm>
            <a:off x="623875" y="351225"/>
            <a:ext cx="8244900" cy="687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5"/>
              </a:buClr>
              <a:buSzPts val="3300"/>
              <a:buFont typeface="Arial"/>
              <a:buNone/>
            </a:pPr>
            <a:r>
              <a:rPr lang="en"/>
              <a:t>Activity: Understanding Average</a:t>
            </a:r>
            <a:endParaRPr/>
          </a:p>
        </p:txBody>
      </p:sp>
      <p:sp>
        <p:nvSpPr>
          <p:cNvPr id="223" name="Google Shape;223;p38">
            <a:extLst>
              <a:ext uri="{C183D7F6-B498-43B3-948B-1728B52AA6E4}">
                <adec:decorative xmlns:adec="http://schemas.microsoft.com/office/drawing/2017/decorative" val="1"/>
              </a:ext>
            </a:extLst>
          </p:cNvPr>
          <p:cNvSpPr/>
          <p:nvPr/>
        </p:nvSpPr>
        <p:spPr>
          <a:xfrm>
            <a:off x="6575" y="4445800"/>
            <a:ext cx="9144000" cy="697500"/>
          </a:xfrm>
          <a:prstGeom prst="rect">
            <a:avLst/>
          </a:prstGeom>
          <a:solidFill>
            <a:srgbClr val="B9C1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4" name="Google Shape;224;p38" descr="It’s tempting to focus on averages when we think about data, but the world is a lot messier than those numbers can make it out to be. So what could we gain if we shifted our attention to the outliers in the data, or as data journalist Mona Chalabi likes to call them, the lost birds? Want to hear more from Mona? Check out her podcast Am I Normal? with Mona Chalabi, from the TED Audio Collective.&#10;&#10;Want to hear more from Mona? Follow Am I Normal? on Apple Podcasts: https://link.chtbl.com/AINyta&#10;&#10;Visit http://TED.com to get our entire library of TED Talks, transcripts, translations, personalized talk recommendations and more.&#10;&#10;The TED Talks channel features the best talks and performances from the TED Conference, where the world's leading thinkers and doers give the talk of their lives in 18 minutes (or less). Look for talks on Technology, Entertainment and Design -- plus science, business, global issues, the arts and more. You're welcome to link to or embed these videos, forward them to others and share these ideas with people you know. &#10;&#10;Become a TED Member: http://ted.com/membership&#10;Follow TED on Twitter: http://twitter.com/TEDTalks&#10;Like TED on Facebook: http://facebook.com/TED&#10;Subscribe to our channel: http://youtube.com/TED&#10;&#10;TED's videos may be used for non-commercial purposes under a Creative Commons License, Attribution–Non Commercial–No Derivatives (or the CC BY – NC – ND 4.0 International) and in accordance with our TED Talks Usage Policy (https://www.ted.com/about/our-organization/our-policies-terms/ted-talks-usage-policy). For more information on using TED for commercial purposes (e.g. employee learning, in a film or online course), please submit a Media Request at https://media-requests.ted.com" title="What we miss when we focus on the average | Am I Normal? with Mona Chalabi">
            <a:hlinkClick r:id="rId3"/>
          </p:cNvPr>
          <p:cNvPicPr preferRelativeResize="0"/>
          <p:nvPr/>
        </p:nvPicPr>
        <p:blipFill>
          <a:blip r:embed="rId4">
            <a:alphaModFix/>
          </a:blip>
          <a:stretch>
            <a:fillRect/>
          </a:stretch>
        </p:blipFill>
        <p:spPr>
          <a:xfrm>
            <a:off x="1577488" y="956850"/>
            <a:ext cx="6002175" cy="3376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10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0" name="Google Shape;230;p39"/>
          <p:cNvSpPr txBox="1">
            <a:spLocks noGrp="1"/>
          </p:cNvSpPr>
          <p:nvPr>
            <p:ph type="title"/>
          </p:nvPr>
        </p:nvSpPr>
        <p:spPr>
          <a:xfrm>
            <a:off x="623900" y="1089200"/>
            <a:ext cx="4026900" cy="8955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accent2"/>
              </a:buClr>
              <a:buSzPts val="3300"/>
              <a:buFont typeface="Arial"/>
              <a:buNone/>
            </a:pPr>
            <a:r>
              <a:rPr lang="en">
                <a:solidFill>
                  <a:schemeClr val="accent4"/>
                </a:solidFill>
              </a:rPr>
              <a:t>Am I Average?</a:t>
            </a:r>
            <a:endParaRPr>
              <a:solidFill>
                <a:schemeClr val="accent4"/>
              </a:solidFill>
            </a:endParaRPr>
          </a:p>
        </p:txBody>
      </p:sp>
      <p:sp>
        <p:nvSpPr>
          <p:cNvPr id="229" name="Google Shape;229;p39"/>
          <p:cNvSpPr txBox="1">
            <a:spLocks noGrp="1"/>
          </p:cNvSpPr>
          <p:nvPr>
            <p:ph type="body" idx="1"/>
          </p:nvPr>
        </p:nvSpPr>
        <p:spPr>
          <a:xfrm>
            <a:off x="623900" y="1876200"/>
            <a:ext cx="3505500" cy="2448000"/>
          </a:xfrm>
          <a:prstGeom prst="rect">
            <a:avLst/>
          </a:prstGeom>
          <a:noFill/>
          <a:ln>
            <a:noFill/>
          </a:ln>
        </p:spPr>
        <p:txBody>
          <a:bodyPr spcFirstLastPara="1" wrap="square" lIns="68575" tIns="34275" rIns="68575" bIns="34275" anchor="t" anchorCtr="0">
            <a:noAutofit/>
          </a:bodyPr>
          <a:lstStyle/>
          <a:p>
            <a:pPr marL="0" lvl="0" indent="0" algn="l" rtl="0">
              <a:lnSpc>
                <a:spcPct val="93000"/>
              </a:lnSpc>
              <a:spcBef>
                <a:spcPts val="0"/>
              </a:spcBef>
              <a:spcAft>
                <a:spcPts val="0"/>
              </a:spcAft>
              <a:buClr>
                <a:schemeClr val="dk1"/>
              </a:buClr>
              <a:buSzPts val="1943"/>
              <a:buNone/>
            </a:pPr>
            <a:endParaRPr sz="2343"/>
          </a:p>
          <a:p>
            <a:pPr marL="0" lvl="0" indent="0" algn="l" rtl="0">
              <a:lnSpc>
                <a:spcPct val="93000"/>
              </a:lnSpc>
              <a:spcBef>
                <a:spcPts val="0"/>
              </a:spcBef>
              <a:spcAft>
                <a:spcPts val="0"/>
              </a:spcAft>
              <a:buClr>
                <a:schemeClr val="dk1"/>
              </a:buClr>
              <a:buSzPts val="1943"/>
              <a:buNone/>
            </a:pPr>
            <a:endParaRPr sz="2343"/>
          </a:p>
          <a:p>
            <a:pPr marL="0" lvl="0" indent="0" algn="l" rtl="0">
              <a:lnSpc>
                <a:spcPct val="93000"/>
              </a:lnSpc>
              <a:spcBef>
                <a:spcPts val="0"/>
              </a:spcBef>
              <a:spcAft>
                <a:spcPts val="0"/>
              </a:spcAft>
              <a:buClr>
                <a:schemeClr val="dk1"/>
              </a:buClr>
              <a:buSzPts val="1943"/>
              <a:buNone/>
            </a:pPr>
            <a:r>
              <a:rPr lang="en" sz="2343"/>
              <a:t>Example:</a:t>
            </a:r>
            <a:endParaRPr sz="2343"/>
          </a:p>
          <a:p>
            <a:pPr marL="0" lvl="0" indent="0" algn="l" rtl="0">
              <a:lnSpc>
                <a:spcPct val="93000"/>
              </a:lnSpc>
              <a:spcBef>
                <a:spcPts val="0"/>
              </a:spcBef>
              <a:spcAft>
                <a:spcPts val="0"/>
              </a:spcAft>
              <a:buClr>
                <a:schemeClr val="dk1"/>
              </a:buClr>
              <a:buSzPts val="1943"/>
              <a:buNone/>
            </a:pPr>
            <a:r>
              <a:rPr lang="en" sz="2343"/>
              <a:t>“How old is the average college student?”</a:t>
            </a:r>
            <a:endParaRPr sz="2343"/>
          </a:p>
          <a:p>
            <a:pPr marL="0" lvl="0" indent="0" algn="l" rtl="0">
              <a:lnSpc>
                <a:spcPct val="93000"/>
              </a:lnSpc>
              <a:spcBef>
                <a:spcPts val="0"/>
              </a:spcBef>
              <a:spcAft>
                <a:spcPts val="0"/>
              </a:spcAft>
              <a:buClr>
                <a:schemeClr val="dk1"/>
              </a:buClr>
              <a:buSzPts val="1943"/>
              <a:buNone/>
            </a:pPr>
            <a:r>
              <a:rPr lang="en" sz="2343"/>
              <a:t>“What percent of college students are the average age?”</a:t>
            </a:r>
            <a:endParaRPr sz="2343"/>
          </a:p>
        </p:txBody>
      </p:sp>
      <p:sp>
        <p:nvSpPr>
          <p:cNvPr id="231" name="Google Shape;231;p39">
            <a:extLst>
              <a:ext uri="{C183D7F6-B498-43B3-948B-1728B52AA6E4}">
                <adec:decorative xmlns:adec="http://schemas.microsoft.com/office/drawing/2017/decorative" val="1"/>
              </a:ext>
            </a:extLst>
          </p:cNvPr>
          <p:cNvSpPr txBox="1"/>
          <p:nvPr/>
        </p:nvSpPr>
        <p:spPr>
          <a:xfrm>
            <a:off x="1640711" y="-876782"/>
            <a:ext cx="0" cy="0"/>
          </a:xfrm>
          <a:prstGeom prst="rect">
            <a:avLst/>
          </a:prstGeom>
          <a:noFill/>
          <a:ln>
            <a:noFill/>
          </a:ln>
        </p:spPr>
        <p:txBody>
          <a:bodyPr spcFirstLastPara="1" wrap="square" lIns="68575" tIns="34275" rIns="68575" bIns="34275" anchor="t" anchorCtr="0">
            <a:noAutofit/>
          </a:bodyPr>
          <a:lstStyle/>
          <a:p>
            <a:pPr marL="0" marR="0" lvl="0" indent="0" algn="ctr" rtl="0">
              <a:lnSpc>
                <a:spcPct val="113000"/>
              </a:lnSpc>
              <a:spcBef>
                <a:spcPts val="0"/>
              </a:spcBef>
              <a:spcAft>
                <a:spcPts val="0"/>
              </a:spcAft>
              <a:buClr>
                <a:schemeClr val="dk1"/>
              </a:buClr>
              <a:buSzPts val="1200"/>
              <a:buFont typeface="Arial"/>
              <a:buNone/>
            </a:pPr>
            <a:endParaRPr sz="1200" b="1" i="0" u="none" strike="noStrike" cap="none">
              <a:solidFill>
                <a:schemeClr val="dk2"/>
              </a:solidFill>
              <a:latin typeface="Arial"/>
              <a:ea typeface="Arial"/>
              <a:cs typeface="Arial"/>
              <a:sym typeface="Arial"/>
            </a:endParaRPr>
          </a:p>
        </p:txBody>
      </p:sp>
      <p:pic>
        <p:nvPicPr>
          <p:cNvPr id="232" name="Google Shape;232;p3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854652" y="558299"/>
            <a:ext cx="4026925" cy="4026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0"/>
          <p:cNvSpPr txBox="1">
            <a:spLocks noGrp="1"/>
          </p:cNvSpPr>
          <p:nvPr>
            <p:ph type="title"/>
          </p:nvPr>
        </p:nvSpPr>
        <p:spPr>
          <a:xfrm>
            <a:off x="623887" y="351235"/>
            <a:ext cx="4514170" cy="1215178"/>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a:t>Let’s Brainstorm!</a:t>
            </a:r>
            <a:endParaRPr/>
          </a:p>
        </p:txBody>
      </p:sp>
      <p:sp>
        <p:nvSpPr>
          <p:cNvPr id="239" name="Google Shape;239;p40">
            <a:extLst>
              <a:ext uri="{C183D7F6-B498-43B3-948B-1728B52AA6E4}">
                <adec:decorative xmlns:adec="http://schemas.microsoft.com/office/drawing/2017/decorative" val="0"/>
              </a:ext>
            </a:extLst>
          </p:cNvPr>
          <p:cNvSpPr txBox="1">
            <a:spLocks noGrp="1"/>
          </p:cNvSpPr>
          <p:nvPr>
            <p:ph type="body" idx="2"/>
          </p:nvPr>
        </p:nvSpPr>
        <p:spPr>
          <a:xfrm>
            <a:off x="623378" y="1717693"/>
            <a:ext cx="4514170" cy="141127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dk2"/>
              </a:buClr>
              <a:buSzPts val="1800"/>
              <a:buFont typeface="Arial"/>
              <a:buNone/>
            </a:pPr>
            <a:r>
              <a:rPr lang="en">
                <a:solidFill>
                  <a:schemeClr val="dk1"/>
                </a:solidFill>
              </a:rPr>
              <a:t>Create a list of questions about the average value of something, and then a question to test the average.</a:t>
            </a:r>
            <a:endParaRPr>
              <a:solidFill>
                <a:schemeClr val="dk1"/>
              </a:solidFill>
            </a:endParaRPr>
          </a:p>
        </p:txBody>
      </p:sp>
      <p:sp>
        <p:nvSpPr>
          <p:cNvPr id="238" name="Google Shape;238;p40"/>
          <p:cNvSpPr txBox="1">
            <a:spLocks noGrp="1"/>
          </p:cNvSpPr>
          <p:nvPr>
            <p:ph type="body" idx="1"/>
          </p:nvPr>
        </p:nvSpPr>
        <p:spPr>
          <a:xfrm>
            <a:off x="623905" y="3455375"/>
            <a:ext cx="7617600" cy="13104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lt1"/>
              </a:buClr>
              <a:buSzPts val="1500"/>
              <a:buNone/>
            </a:pPr>
            <a:r>
              <a:rPr lang="en" sz="1500" b="1"/>
              <a:t>Example</a:t>
            </a:r>
            <a:endParaRPr/>
          </a:p>
          <a:p>
            <a:pPr marL="0" lvl="0" indent="0" algn="l" rtl="0">
              <a:spcBef>
                <a:spcPts val="800"/>
              </a:spcBef>
              <a:spcAft>
                <a:spcPts val="0"/>
              </a:spcAft>
              <a:buNone/>
            </a:pPr>
            <a:r>
              <a:rPr lang="en">
                <a:solidFill>
                  <a:schemeClr val="lt2"/>
                </a:solidFill>
              </a:rPr>
              <a:t>“How old is the average college student?”</a:t>
            </a:r>
            <a:endParaRPr>
              <a:solidFill>
                <a:schemeClr val="lt2"/>
              </a:solidFill>
            </a:endParaRPr>
          </a:p>
          <a:p>
            <a:pPr marL="0" lvl="0" indent="0" algn="l" rtl="0">
              <a:spcBef>
                <a:spcPts val="800"/>
              </a:spcBef>
              <a:spcAft>
                <a:spcPts val="0"/>
              </a:spcAft>
              <a:buNone/>
            </a:pPr>
            <a:r>
              <a:rPr lang="en">
                <a:solidFill>
                  <a:schemeClr val="lt2"/>
                </a:solidFill>
              </a:rPr>
              <a:t>“What percent of college students are the average age?”</a:t>
            </a:r>
            <a:endParaRPr>
              <a:solidFill>
                <a:schemeClr val="lt2"/>
              </a:solidFill>
            </a:endParaRPr>
          </a:p>
        </p:txBody>
      </p:sp>
      <p:pic>
        <p:nvPicPr>
          <p:cNvPr id="240" name="Google Shape;240;p40">
            <a:extLst>
              <a:ext uri="{C183D7F6-B498-43B3-948B-1728B52AA6E4}">
                <adec:decorative xmlns:adec="http://schemas.microsoft.com/office/drawing/2017/decorative" val="1"/>
              </a:ext>
            </a:extLst>
          </p:cNvPr>
          <p:cNvPicPr preferRelativeResize="0">
            <a:picLocks noGrp="1"/>
          </p:cNvPicPr>
          <p:nvPr>
            <p:ph type="pic" idx="3"/>
          </p:nvPr>
        </p:nvPicPr>
        <p:blipFill rotWithShape="1">
          <a:blip r:embed="rId3">
            <a:alphaModFix/>
          </a:blip>
          <a:srcRect l="9421" r="9421"/>
          <a:stretch/>
        </p:blipFill>
        <p:spPr>
          <a:xfrm>
            <a:off x="5888995" y="284735"/>
            <a:ext cx="2557677" cy="315148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1"/>
          <p:cNvSpPr txBox="1">
            <a:spLocks noGrp="1"/>
          </p:cNvSpPr>
          <p:nvPr>
            <p:ph type="title"/>
          </p:nvPr>
        </p:nvSpPr>
        <p:spPr>
          <a:xfrm>
            <a:off x="623875" y="351225"/>
            <a:ext cx="8244900" cy="687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5"/>
              </a:buClr>
              <a:buSzPts val="3300"/>
              <a:buFont typeface="Arial"/>
              <a:buNone/>
            </a:pPr>
            <a:r>
              <a:rPr lang="en">
                <a:solidFill>
                  <a:schemeClr val="accent5"/>
                </a:solidFill>
              </a:rPr>
              <a:t>Test the Average</a:t>
            </a:r>
            <a:endParaRPr>
              <a:solidFill>
                <a:schemeClr val="accent5"/>
              </a:solidFill>
            </a:endParaRPr>
          </a:p>
        </p:txBody>
      </p:sp>
      <p:sp>
        <p:nvSpPr>
          <p:cNvPr id="246" name="Google Shape;246;p41"/>
          <p:cNvSpPr txBox="1"/>
          <p:nvPr/>
        </p:nvSpPr>
        <p:spPr>
          <a:xfrm>
            <a:off x="2881925" y="955950"/>
            <a:ext cx="5857500" cy="1615800"/>
          </a:xfrm>
          <a:prstGeom prst="rect">
            <a:avLst/>
          </a:prstGeom>
          <a:noFill/>
          <a:ln>
            <a:noFill/>
          </a:ln>
        </p:spPr>
        <p:txBody>
          <a:bodyPr spcFirstLastPara="1" wrap="square" lIns="91425" tIns="91425" rIns="91425" bIns="91425" anchor="t" anchorCtr="0">
            <a:spAutoFit/>
          </a:bodyPr>
          <a:lstStyle/>
          <a:p>
            <a:pPr marL="0" lvl="0" indent="0" algn="l" rtl="0">
              <a:lnSpc>
                <a:spcPct val="113000"/>
              </a:lnSpc>
              <a:spcBef>
                <a:spcPts val="0"/>
              </a:spcBef>
              <a:spcAft>
                <a:spcPts val="0"/>
              </a:spcAft>
              <a:buNone/>
            </a:pPr>
            <a:r>
              <a:rPr lang="en" sz="1500">
                <a:solidFill>
                  <a:schemeClr val="dk1"/>
                </a:solidFill>
              </a:rPr>
              <a:t>Choose a question, or two, to look up on the internet. </a:t>
            </a:r>
            <a:br>
              <a:rPr lang="en" sz="1500">
                <a:solidFill>
                  <a:schemeClr val="dk1"/>
                </a:solidFill>
              </a:rPr>
            </a:br>
            <a:r>
              <a:rPr lang="en" sz="2700" b="1">
                <a:solidFill>
                  <a:schemeClr val="accent4"/>
                </a:solidFill>
                <a:latin typeface="Arial Black"/>
                <a:ea typeface="Arial Black"/>
                <a:cs typeface="Arial Black"/>
                <a:sym typeface="Arial Black"/>
              </a:rPr>
              <a:t>1 </a:t>
            </a:r>
            <a:r>
              <a:rPr lang="en" sz="1500">
                <a:solidFill>
                  <a:schemeClr val="dk1"/>
                </a:solidFill>
              </a:rPr>
              <a:t>Is the average misleading why or why not?</a:t>
            </a:r>
            <a:endParaRPr sz="1500">
              <a:solidFill>
                <a:schemeClr val="dk1"/>
              </a:solidFill>
            </a:endParaRPr>
          </a:p>
          <a:p>
            <a:pPr marL="0" lvl="0" indent="0" algn="l" rtl="0">
              <a:lnSpc>
                <a:spcPct val="113000"/>
              </a:lnSpc>
              <a:spcBef>
                <a:spcPts val="0"/>
              </a:spcBef>
              <a:spcAft>
                <a:spcPts val="0"/>
              </a:spcAft>
              <a:buNone/>
            </a:pPr>
            <a:r>
              <a:rPr lang="en" sz="2700" b="1">
                <a:solidFill>
                  <a:schemeClr val="accent4"/>
                </a:solidFill>
                <a:latin typeface="Arial Black"/>
                <a:ea typeface="Arial Black"/>
                <a:cs typeface="Arial Black"/>
                <a:sym typeface="Arial Black"/>
              </a:rPr>
              <a:t>2 </a:t>
            </a:r>
            <a:r>
              <a:rPr lang="en" sz="1500">
                <a:solidFill>
                  <a:schemeClr val="dk1"/>
                </a:solidFill>
              </a:rPr>
              <a:t>Describe the data found to answer the question. Is the data skewed? In what direction? Does the data contain outliers?</a:t>
            </a:r>
            <a:endParaRPr sz="1500">
              <a:solidFill>
                <a:schemeClr val="dk1"/>
              </a:solidFill>
            </a:endParaRPr>
          </a:p>
        </p:txBody>
      </p:sp>
      <p:sp>
        <p:nvSpPr>
          <p:cNvPr id="247" name="Google Shape;247;p41">
            <a:extLst>
              <a:ext uri="{C183D7F6-B498-43B3-948B-1728B52AA6E4}">
                <adec:decorative xmlns:adec="http://schemas.microsoft.com/office/drawing/2017/decorative" val="1"/>
              </a:ext>
            </a:extLst>
          </p:cNvPr>
          <p:cNvSpPr/>
          <p:nvPr/>
        </p:nvSpPr>
        <p:spPr>
          <a:xfrm>
            <a:off x="6575" y="4445800"/>
            <a:ext cx="9144000" cy="697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8" name="Google Shape;248;p4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6175" y="1618421"/>
            <a:ext cx="2896550" cy="2896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2"/>
          <p:cNvSpPr txBox="1">
            <a:spLocks noGrp="1"/>
          </p:cNvSpPr>
          <p:nvPr>
            <p:ph type="title"/>
          </p:nvPr>
        </p:nvSpPr>
        <p:spPr>
          <a:xfrm>
            <a:off x="623875" y="351225"/>
            <a:ext cx="8244900" cy="687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5"/>
              </a:buClr>
              <a:buSzPts val="3300"/>
              <a:buFont typeface="Arial"/>
              <a:buNone/>
            </a:pPr>
            <a:r>
              <a:rPr lang="en">
                <a:solidFill>
                  <a:schemeClr val="accent5"/>
                </a:solidFill>
              </a:rPr>
              <a:t>Questions to Review</a:t>
            </a:r>
            <a:endParaRPr>
              <a:solidFill>
                <a:schemeClr val="accent5"/>
              </a:solidFill>
            </a:endParaRPr>
          </a:p>
        </p:txBody>
      </p:sp>
      <p:sp>
        <p:nvSpPr>
          <p:cNvPr id="254" name="Google Shape;254;p42"/>
          <p:cNvSpPr txBox="1"/>
          <p:nvPr/>
        </p:nvSpPr>
        <p:spPr>
          <a:xfrm>
            <a:off x="2717400" y="1180850"/>
            <a:ext cx="6065400" cy="1346700"/>
          </a:xfrm>
          <a:prstGeom prst="rect">
            <a:avLst/>
          </a:prstGeom>
          <a:noFill/>
          <a:ln>
            <a:noFill/>
          </a:ln>
        </p:spPr>
        <p:txBody>
          <a:bodyPr spcFirstLastPara="1" wrap="square" lIns="91425" tIns="91425" rIns="91425" bIns="91425" anchor="t" anchorCtr="0">
            <a:spAutoFit/>
          </a:bodyPr>
          <a:lstStyle/>
          <a:p>
            <a:pPr marL="0" lvl="0" indent="0" algn="l" rtl="0">
              <a:lnSpc>
                <a:spcPct val="113000"/>
              </a:lnSpc>
              <a:spcBef>
                <a:spcPts val="0"/>
              </a:spcBef>
              <a:spcAft>
                <a:spcPts val="0"/>
              </a:spcAft>
              <a:buNone/>
            </a:pPr>
            <a:r>
              <a:rPr lang="en" sz="3100" b="1">
                <a:solidFill>
                  <a:schemeClr val="accent4"/>
                </a:solidFill>
                <a:latin typeface="Arial Black"/>
                <a:ea typeface="Arial Black"/>
                <a:cs typeface="Arial Black"/>
                <a:sym typeface="Arial Black"/>
              </a:rPr>
              <a:t>1</a:t>
            </a:r>
            <a:r>
              <a:rPr lang="en" sz="1900">
                <a:solidFill>
                  <a:schemeClr val="lt1"/>
                </a:solidFill>
              </a:rPr>
              <a:t> </a:t>
            </a:r>
            <a:r>
              <a:rPr lang="en" sz="1900">
                <a:solidFill>
                  <a:schemeClr val="dk1"/>
                </a:solidFill>
              </a:rPr>
              <a:t>Use the summary statistics to interpret the mean and median peak chart ranking for a Beyonce single released in the U.S.</a:t>
            </a:r>
            <a:endParaRPr sz="1900">
              <a:solidFill>
                <a:schemeClr val="dk1"/>
              </a:solidFill>
            </a:endParaRPr>
          </a:p>
        </p:txBody>
      </p:sp>
      <p:pic>
        <p:nvPicPr>
          <p:cNvPr id="257" name="Google Shape;257;p42" descr="A table displaying statistical summary data with columns for Sample Size, Mean, Standard Deviation, Minimum, Q1, Median, Q3, Maximum, and Interquartile Range (IQR). The data includes a sample size of 82, mean of 33.1, standard deviation of 26.3, minimum value of 1, median of 28.5, maximum value of 98, and an IQR of 43."/>
          <p:cNvPicPr preferRelativeResize="0"/>
          <p:nvPr/>
        </p:nvPicPr>
        <p:blipFill>
          <a:blip r:embed="rId3">
            <a:alphaModFix/>
          </a:blip>
          <a:stretch>
            <a:fillRect/>
          </a:stretch>
        </p:blipFill>
        <p:spPr>
          <a:xfrm>
            <a:off x="2814200" y="2561527"/>
            <a:ext cx="5968475" cy="594875"/>
          </a:xfrm>
          <a:prstGeom prst="rect">
            <a:avLst/>
          </a:prstGeom>
          <a:noFill/>
          <a:ln>
            <a:noFill/>
          </a:ln>
        </p:spPr>
      </p:pic>
      <p:sp>
        <p:nvSpPr>
          <p:cNvPr id="258" name="Google Shape;258;p42"/>
          <p:cNvSpPr txBox="1"/>
          <p:nvPr/>
        </p:nvSpPr>
        <p:spPr>
          <a:xfrm>
            <a:off x="2717400" y="3209050"/>
            <a:ext cx="6065400" cy="1016400"/>
          </a:xfrm>
          <a:prstGeom prst="rect">
            <a:avLst/>
          </a:prstGeom>
          <a:noFill/>
          <a:ln>
            <a:noFill/>
          </a:ln>
        </p:spPr>
        <p:txBody>
          <a:bodyPr spcFirstLastPara="1" wrap="square" lIns="91425" tIns="91425" rIns="91425" bIns="91425" anchor="t" anchorCtr="0">
            <a:spAutoFit/>
          </a:bodyPr>
          <a:lstStyle/>
          <a:p>
            <a:pPr marL="0" lvl="0" indent="0" algn="l" rtl="0">
              <a:lnSpc>
                <a:spcPct val="113000"/>
              </a:lnSpc>
              <a:spcBef>
                <a:spcPts val="0"/>
              </a:spcBef>
              <a:spcAft>
                <a:spcPts val="0"/>
              </a:spcAft>
              <a:buNone/>
            </a:pPr>
            <a:r>
              <a:rPr lang="en" sz="3100" b="1">
                <a:solidFill>
                  <a:schemeClr val="accent4"/>
                </a:solidFill>
                <a:latin typeface="Arial Black"/>
                <a:ea typeface="Arial Black"/>
                <a:cs typeface="Arial Black"/>
                <a:sym typeface="Arial Black"/>
              </a:rPr>
              <a:t>2</a:t>
            </a:r>
            <a:r>
              <a:rPr lang="en" sz="1900">
                <a:solidFill>
                  <a:schemeClr val="lt1"/>
                </a:solidFill>
              </a:rPr>
              <a:t> </a:t>
            </a:r>
            <a:r>
              <a:rPr lang="en" sz="1900">
                <a:solidFill>
                  <a:schemeClr val="dk1"/>
                </a:solidFill>
              </a:rPr>
              <a:t>What measure of center should be used to describe the typical ranking of a Beyonce song and why?</a:t>
            </a:r>
            <a:endParaRPr sz="1200"/>
          </a:p>
        </p:txBody>
      </p:sp>
      <p:sp>
        <p:nvSpPr>
          <p:cNvPr id="255" name="Google Shape;255;p42">
            <a:extLst>
              <a:ext uri="{C183D7F6-B498-43B3-948B-1728B52AA6E4}">
                <adec:decorative xmlns:adec="http://schemas.microsoft.com/office/drawing/2017/decorative" val="1"/>
              </a:ext>
            </a:extLst>
          </p:cNvPr>
          <p:cNvSpPr/>
          <p:nvPr/>
        </p:nvSpPr>
        <p:spPr>
          <a:xfrm>
            <a:off x="6575" y="4445800"/>
            <a:ext cx="9144000" cy="697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 name="Google Shape;256;p4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65225" y="1819375"/>
            <a:ext cx="2985725" cy="29857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
      <a:dk1>
        <a:srgbClr val="202324"/>
      </a:dk1>
      <a:lt1>
        <a:srgbClr val="FFFFFF"/>
      </a:lt1>
      <a:dk2>
        <a:srgbClr val="636566"/>
      </a:dk2>
      <a:lt2>
        <a:srgbClr val="F3F3EF"/>
      </a:lt2>
      <a:accent1>
        <a:srgbClr val="EAE8E3"/>
      </a:accent1>
      <a:accent2>
        <a:srgbClr val="5367EA"/>
      </a:accent2>
      <a:accent3>
        <a:srgbClr val="9FEDF9"/>
      </a:accent3>
      <a:accent4>
        <a:srgbClr val="990099"/>
      </a:accent4>
      <a:accent5>
        <a:srgbClr val="400792"/>
      </a:accent5>
      <a:accent6>
        <a:srgbClr val="F3BE36"/>
      </a:accent6>
      <a:hlink>
        <a:srgbClr val="5367EA"/>
      </a:hlink>
      <a:folHlink>
        <a:srgbClr val="4007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856</Words>
  <Application>Microsoft Macintosh PowerPoint</Application>
  <PresentationFormat>On-screen Show (16:9)</PresentationFormat>
  <Paragraphs>94</Paragraphs>
  <Slides>18</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Cambria Math</vt:lpstr>
      <vt:lpstr>Arial</vt:lpstr>
      <vt:lpstr>Arial Black</vt:lpstr>
      <vt:lpstr>Georgia</vt:lpstr>
      <vt:lpstr>Simple Light</vt:lpstr>
      <vt:lpstr>Office Theme</vt:lpstr>
      <vt:lpstr>Introductory Statistics</vt:lpstr>
      <vt:lpstr>Affirmations</vt:lpstr>
      <vt:lpstr>Learning Goals (1)</vt:lpstr>
      <vt:lpstr>Recall mean</vt:lpstr>
      <vt:lpstr>Activity: Understanding Average</vt:lpstr>
      <vt:lpstr>Am I Average?</vt:lpstr>
      <vt:lpstr>Let’s Brainstorm!</vt:lpstr>
      <vt:lpstr>Test the Average</vt:lpstr>
      <vt:lpstr>Questions to Review</vt:lpstr>
      <vt:lpstr>Learning Goals (2)</vt:lpstr>
      <vt:lpstr>Recall boxplots</vt:lpstr>
      <vt:lpstr>Recall outliers</vt:lpstr>
      <vt:lpstr>Questions to Review (1)</vt:lpstr>
      <vt:lpstr>Questions to Review (2)</vt:lpstr>
      <vt:lpstr>Questions to Review (3)</vt:lpstr>
      <vt:lpstr>Recall spread</vt:lpstr>
      <vt:lpstr>Recall z-score</vt:lpstr>
      <vt:lpstr>Recall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Tobias Eld</cp:lastModifiedBy>
  <cp:revision>3</cp:revision>
  <dcterms:modified xsi:type="dcterms:W3CDTF">2026-04-14T21:35:56Z</dcterms:modified>
</cp:coreProperties>
</file>