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6858000" cy="9144000"/>
  <p:embeddedFontLst>
    <p:embeddedFont>
      <p:font typeface="Arial Black" panose="020B0604020202020204" pitchFamily="34" charset="0"/>
      <p:regular r:id="rId27"/>
      <p:bold r:id="rId28"/>
    </p:embeddedFont>
    <p:embeddedFont>
      <p:font typeface="Georgia" panose="02040502050405020303"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1"/>
    <p:restoredTop sz="94170"/>
  </p:normalViewPr>
  <p:slideViewPr>
    <p:cSldViewPr snapToGrid="0">
      <p:cViewPr varScale="1">
        <p:scale>
          <a:sx n="88" d="100"/>
          <a:sy n="88" d="100"/>
        </p:scale>
        <p:origin x="192" y="7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181d9f64e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181d9f64e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49561e838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49561e838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9dd738893b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9dd738893b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2cec1b1ec6_2_28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22cec1b1ec6_2_2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9dd738893b_0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g29dd738893b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9dd738893b_0_29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g29dd738893b_0_2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9dd738893b_0_30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g29dd738893b_0_3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9dd738893b_0_3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g29dd738893b_0_3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9dd738893b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9dd738893b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9dd738893b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9dd738893b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9dd738893b_0_1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g29dd738893b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2cec1b1ec6_2_1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22cec1b1ec6_2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9dd738893b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9dd738893b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49561e8384_0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g249561e8384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9dd738893b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9dd738893b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9dd738893b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9dd738893b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49561e8384_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249561e838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2cec1b1ec6_2_2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22cec1b1ec6_2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9dd738893b_0_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29dd738893b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9dd738893b_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g29dd738893b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9dd738893b_0_4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29dd738893b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9dd738893b_0_5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29dd738893b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49561e838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49561e838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A">
  <p:cSld name="Title Slide A">
    <p:spTree>
      <p:nvGrpSpPr>
        <p:cNvPr id="1" name="Shape 55"/>
        <p:cNvGrpSpPr/>
        <p:nvPr/>
      </p:nvGrpSpPr>
      <p:grpSpPr>
        <a:xfrm>
          <a:off x="0" y="0"/>
          <a:ext cx="0" cy="0"/>
          <a:chOff x="0" y="0"/>
          <a:chExt cx="0" cy="0"/>
        </a:xfrm>
      </p:grpSpPr>
      <p:sp>
        <p:nvSpPr>
          <p:cNvPr id="56" name="Google Shape;56;p14"/>
          <p:cNvSpPr/>
          <p:nvPr/>
        </p:nvSpPr>
        <p:spPr>
          <a:xfrm>
            <a:off x="4181707" y="0"/>
            <a:ext cx="4962293" cy="51435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 name="Google Shape;57;p14"/>
          <p:cNvSpPr txBox="1">
            <a:spLocks noGrp="1"/>
          </p:cNvSpPr>
          <p:nvPr>
            <p:ph type="body" idx="1"/>
          </p:nvPr>
        </p:nvSpPr>
        <p:spPr>
          <a:xfrm>
            <a:off x="623888" y="2184809"/>
            <a:ext cx="3855000" cy="2448000"/>
          </a:xfrm>
          <a:prstGeom prst="rect">
            <a:avLst/>
          </a:prstGeom>
          <a:noFill/>
          <a:ln>
            <a:noFill/>
          </a:ln>
        </p:spPr>
        <p:txBody>
          <a:bodyPr spcFirstLastPara="1" wrap="square" lIns="68575" tIns="34275" rIns="68575" bIns="34275" anchor="t" anchorCtr="0">
            <a:normAutofit/>
          </a:bodyPr>
          <a:lstStyle>
            <a:lvl1pPr marL="457200" lvl="0" indent="-317500" algn="l" rtl="0">
              <a:lnSpc>
                <a:spcPct val="113000"/>
              </a:lnSpc>
              <a:spcBef>
                <a:spcPts val="800"/>
              </a:spcBef>
              <a:spcAft>
                <a:spcPts val="0"/>
              </a:spcAft>
              <a:buClr>
                <a:schemeClr val="dk1"/>
              </a:buClr>
              <a:buSzPts val="1400"/>
              <a:buChar char="•"/>
              <a:defRPr/>
            </a:lvl1pPr>
            <a:lvl2pPr marL="914400" lvl="1" indent="-317500" algn="l" rtl="0">
              <a:lnSpc>
                <a:spcPct val="113000"/>
              </a:lnSpc>
              <a:spcBef>
                <a:spcPts val="800"/>
              </a:spcBef>
              <a:spcAft>
                <a:spcPts val="0"/>
              </a:spcAft>
              <a:buClr>
                <a:schemeClr val="dk1"/>
              </a:buClr>
              <a:buSzPts val="1400"/>
              <a:buChar char="•"/>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8" name="Google Shape;58;p14"/>
          <p:cNvSpPr txBox="1">
            <a:spLocks noGrp="1"/>
          </p:cNvSpPr>
          <p:nvPr>
            <p:ph type="title"/>
          </p:nvPr>
        </p:nvSpPr>
        <p:spPr>
          <a:xfrm>
            <a:off x="623888" y="1089212"/>
            <a:ext cx="3855000" cy="8955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Arial"/>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9" name="Google Shape;59;p14"/>
          <p:cNvSpPr>
            <a:spLocks noGrp="1"/>
          </p:cNvSpPr>
          <p:nvPr>
            <p:ph type="pic" idx="2"/>
          </p:nvPr>
        </p:nvSpPr>
        <p:spPr>
          <a:xfrm>
            <a:off x="4749326" y="448654"/>
            <a:ext cx="4019700" cy="4184100"/>
          </a:xfrm>
          <a:prstGeom prst="rect">
            <a:avLst/>
          </a:prstGeom>
          <a:noFill/>
          <a:ln>
            <a:noFill/>
          </a:ln>
        </p:spPr>
      </p:sp>
      <p:sp>
        <p:nvSpPr>
          <p:cNvPr id="60" name="Google Shape;60;p14"/>
          <p:cNvSpPr txBox="1"/>
          <p:nvPr/>
        </p:nvSpPr>
        <p:spPr>
          <a:xfrm>
            <a:off x="8398764" y="4765781"/>
            <a:ext cx="522300" cy="2076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C">
  <p:cSld name="Title Slide C">
    <p:spTree>
      <p:nvGrpSpPr>
        <p:cNvPr id="1" name="Shape 61"/>
        <p:cNvGrpSpPr/>
        <p:nvPr/>
      </p:nvGrpSpPr>
      <p:grpSpPr>
        <a:xfrm>
          <a:off x="0" y="0"/>
          <a:ext cx="0" cy="0"/>
          <a:chOff x="0" y="0"/>
          <a:chExt cx="0" cy="0"/>
        </a:xfrm>
      </p:grpSpPr>
      <p:sp>
        <p:nvSpPr>
          <p:cNvPr id="62" name="Google Shape;62;p15"/>
          <p:cNvSpPr/>
          <p:nvPr/>
        </p:nvSpPr>
        <p:spPr>
          <a:xfrm>
            <a:off x="1" y="0"/>
            <a:ext cx="44052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15"/>
          <p:cNvSpPr txBox="1">
            <a:spLocks noGrp="1"/>
          </p:cNvSpPr>
          <p:nvPr>
            <p:ph type="title"/>
          </p:nvPr>
        </p:nvSpPr>
        <p:spPr>
          <a:xfrm>
            <a:off x="486728" y="935370"/>
            <a:ext cx="3595800" cy="1339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lt1"/>
              </a:buClr>
              <a:buSzPts val="33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486728" y="2401295"/>
            <a:ext cx="3595800" cy="1125000"/>
          </a:xfrm>
          <a:prstGeom prst="rect">
            <a:avLst/>
          </a:prstGeom>
          <a:noFill/>
          <a:ln>
            <a:noFill/>
          </a:ln>
        </p:spPr>
        <p:txBody>
          <a:bodyPr spcFirstLastPara="1" wrap="square" lIns="68575" tIns="34275" rIns="68575" bIns="34275" anchor="t" anchorCtr="0">
            <a:normAutofit/>
          </a:bodyPr>
          <a:lstStyle>
            <a:lvl1pPr marL="457200" lvl="0" indent="-361950" algn="l" rtl="0">
              <a:lnSpc>
                <a:spcPct val="113000"/>
              </a:lnSpc>
              <a:spcBef>
                <a:spcPts val="800"/>
              </a:spcBef>
              <a:spcAft>
                <a:spcPts val="0"/>
              </a:spcAft>
              <a:buClr>
                <a:schemeClr val="lt1"/>
              </a:buClr>
              <a:buSzPts val="2100"/>
              <a:buChar char="•"/>
              <a:defRPr>
                <a:solidFill>
                  <a:schemeClr val="lt1"/>
                </a:solidFill>
              </a:defRPr>
            </a:lvl1pPr>
            <a:lvl2pPr marL="914400" lvl="1" indent="-317500" algn="l" rtl="0">
              <a:lnSpc>
                <a:spcPct val="113000"/>
              </a:lnSpc>
              <a:spcBef>
                <a:spcPts val="800"/>
              </a:spcBef>
              <a:spcAft>
                <a:spcPts val="0"/>
              </a:spcAft>
              <a:buClr>
                <a:schemeClr val="dk1"/>
              </a:buClr>
              <a:buSzPts val="1400"/>
              <a:buChar char="•"/>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5" name="Google Shape;65;p15"/>
          <p:cNvSpPr>
            <a:spLocks noGrp="1"/>
          </p:cNvSpPr>
          <p:nvPr>
            <p:ph type="pic" idx="2"/>
          </p:nvPr>
        </p:nvSpPr>
        <p:spPr>
          <a:xfrm>
            <a:off x="4738745" y="503853"/>
            <a:ext cx="4030200" cy="41289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D">
  <p:cSld name="Title Slide D">
    <p:spTree>
      <p:nvGrpSpPr>
        <p:cNvPr id="1" name="Shape 66"/>
        <p:cNvGrpSpPr/>
        <p:nvPr/>
      </p:nvGrpSpPr>
      <p:grpSpPr>
        <a:xfrm>
          <a:off x="0" y="0"/>
          <a:ext cx="0" cy="0"/>
          <a:chOff x="0" y="0"/>
          <a:chExt cx="0" cy="0"/>
        </a:xfrm>
      </p:grpSpPr>
      <p:sp>
        <p:nvSpPr>
          <p:cNvPr id="67" name="Google Shape;67;p16"/>
          <p:cNvSpPr/>
          <p:nvPr/>
        </p:nvSpPr>
        <p:spPr>
          <a:xfrm>
            <a:off x="0" y="1984787"/>
            <a:ext cx="9144000" cy="31587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 name="Google Shape;68;p16"/>
          <p:cNvSpPr txBox="1">
            <a:spLocks noGrp="1"/>
          </p:cNvSpPr>
          <p:nvPr>
            <p:ph type="body" idx="1"/>
          </p:nvPr>
        </p:nvSpPr>
        <p:spPr>
          <a:xfrm>
            <a:off x="623888" y="2184809"/>
            <a:ext cx="7886700" cy="2448000"/>
          </a:xfrm>
          <a:prstGeom prst="rect">
            <a:avLst/>
          </a:prstGeom>
          <a:noFill/>
          <a:ln>
            <a:noFill/>
          </a:ln>
        </p:spPr>
        <p:txBody>
          <a:bodyPr spcFirstLastPara="1" wrap="square" lIns="68575" tIns="34275" rIns="68575" bIns="34275" anchor="t" anchorCtr="0">
            <a:normAutofit/>
          </a:bodyPr>
          <a:lstStyle>
            <a:lvl1pPr marL="457200" lvl="0" indent="-317500" algn="l" rtl="0">
              <a:lnSpc>
                <a:spcPct val="113000"/>
              </a:lnSpc>
              <a:spcBef>
                <a:spcPts val="800"/>
              </a:spcBef>
              <a:spcAft>
                <a:spcPts val="0"/>
              </a:spcAft>
              <a:buClr>
                <a:schemeClr val="dk1"/>
              </a:buClr>
              <a:buSzPts val="1400"/>
              <a:buChar char="•"/>
              <a:defRPr/>
            </a:lvl1pPr>
            <a:lvl2pPr marL="914400" lvl="1" indent="-317500" algn="l" rtl="0">
              <a:lnSpc>
                <a:spcPct val="113000"/>
              </a:lnSpc>
              <a:spcBef>
                <a:spcPts val="800"/>
              </a:spcBef>
              <a:spcAft>
                <a:spcPts val="0"/>
              </a:spcAft>
              <a:buClr>
                <a:schemeClr val="dk1"/>
              </a:buClr>
              <a:buSzPts val="1400"/>
              <a:buChar char="•"/>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9" name="Google Shape;69;p16"/>
          <p:cNvSpPr txBox="1">
            <a:spLocks noGrp="1"/>
          </p:cNvSpPr>
          <p:nvPr>
            <p:ph type="title"/>
          </p:nvPr>
        </p:nvSpPr>
        <p:spPr>
          <a:xfrm>
            <a:off x="623888" y="1089212"/>
            <a:ext cx="7886700" cy="895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Arial"/>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p:nvPr/>
        </p:nvSpPr>
        <p:spPr>
          <a:xfrm>
            <a:off x="8398764" y="4765781"/>
            <a:ext cx="522300" cy="2076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ull Width Content">
  <p:cSld name="Full Width Conten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2"/>
              </a:buClr>
              <a:buSzPts val="3300"/>
              <a:buFont typeface="Arial"/>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3" name="Google Shape;73;p17"/>
          <p:cNvSpPr txBox="1">
            <a:spLocks noGrp="1"/>
          </p:cNvSpPr>
          <p:nvPr>
            <p:ph type="body" idx="1"/>
          </p:nvPr>
        </p:nvSpPr>
        <p:spPr>
          <a:xfrm>
            <a:off x="628649" y="2571750"/>
            <a:ext cx="7886700" cy="2298000"/>
          </a:xfrm>
          <a:prstGeom prst="rect">
            <a:avLst/>
          </a:prstGeom>
          <a:noFill/>
          <a:ln>
            <a:noFill/>
          </a:ln>
        </p:spPr>
        <p:txBody>
          <a:bodyPr spcFirstLastPara="1" wrap="square" lIns="68575" tIns="34275" rIns="68575" bIns="34275" anchor="t" anchorCtr="0">
            <a:normAutofit/>
          </a:bodyPr>
          <a:lstStyle>
            <a:lvl1pPr marL="457200" lvl="0" indent="-317500" algn="l" rtl="0">
              <a:lnSpc>
                <a:spcPct val="113000"/>
              </a:lnSpc>
              <a:spcBef>
                <a:spcPts val="800"/>
              </a:spcBef>
              <a:spcAft>
                <a:spcPts val="0"/>
              </a:spcAft>
              <a:buClr>
                <a:schemeClr val="dk1"/>
              </a:buClr>
              <a:buSzPts val="1400"/>
              <a:buChar char="•"/>
              <a:defRPr/>
            </a:lvl1pPr>
            <a:lvl2pPr marL="914400" lvl="1" indent="-317500" algn="l" rtl="0">
              <a:lnSpc>
                <a:spcPct val="113000"/>
              </a:lnSpc>
              <a:spcBef>
                <a:spcPts val="800"/>
              </a:spcBef>
              <a:spcAft>
                <a:spcPts val="0"/>
              </a:spcAft>
              <a:buClr>
                <a:schemeClr val="dk1"/>
              </a:buClr>
              <a:buSzPts val="1400"/>
              <a:buChar char="•"/>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4" name="Google Shape;74;p17"/>
          <p:cNvSpPr txBox="1">
            <a:spLocks noGrp="1"/>
          </p:cNvSpPr>
          <p:nvPr>
            <p:ph type="body" idx="2"/>
          </p:nvPr>
        </p:nvSpPr>
        <p:spPr>
          <a:xfrm>
            <a:off x="628650" y="1140032"/>
            <a:ext cx="7886700" cy="1211400"/>
          </a:xfrm>
          <a:prstGeom prst="rect">
            <a:avLst/>
          </a:prstGeom>
          <a:noFill/>
          <a:ln>
            <a:noFill/>
          </a:ln>
        </p:spPr>
        <p:txBody>
          <a:bodyPr spcFirstLastPara="1" wrap="square" lIns="68575" tIns="34275" rIns="68575" bIns="34275" anchor="t" anchorCtr="0">
            <a:normAutofit/>
          </a:bodyPr>
          <a:lstStyle>
            <a:lvl1pPr marL="457200" lvl="0" indent="-317500" algn="l" rtl="0">
              <a:lnSpc>
                <a:spcPct val="113000"/>
              </a:lnSpc>
              <a:spcBef>
                <a:spcPts val="800"/>
              </a:spcBef>
              <a:spcAft>
                <a:spcPts val="0"/>
              </a:spcAft>
              <a:buClr>
                <a:schemeClr val="dk1"/>
              </a:buClr>
              <a:buSzPts val="1400"/>
              <a:buChar char="•"/>
              <a:defRPr/>
            </a:lvl1pPr>
            <a:lvl2pPr marL="914400" lvl="1" indent="-317500" algn="l" rtl="0">
              <a:lnSpc>
                <a:spcPct val="113000"/>
              </a:lnSpc>
              <a:spcBef>
                <a:spcPts val="800"/>
              </a:spcBef>
              <a:spcAft>
                <a:spcPts val="0"/>
              </a:spcAft>
              <a:buClr>
                <a:schemeClr val="dk1"/>
              </a:buClr>
              <a:buSzPts val="1400"/>
              <a:buChar char="•"/>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arning Outcomes">
  <p:cSld name="Learning Outcomes">
    <p:spTree>
      <p:nvGrpSpPr>
        <p:cNvPr id="1" name="Shape 75"/>
        <p:cNvGrpSpPr/>
        <p:nvPr/>
      </p:nvGrpSpPr>
      <p:grpSpPr>
        <a:xfrm>
          <a:off x="0" y="0"/>
          <a:ext cx="0" cy="0"/>
          <a:chOff x="0" y="0"/>
          <a:chExt cx="0" cy="0"/>
        </a:xfrm>
      </p:grpSpPr>
      <p:sp>
        <p:nvSpPr>
          <p:cNvPr id="76" name="Google Shape;76;p18"/>
          <p:cNvSpPr/>
          <p:nvPr/>
        </p:nvSpPr>
        <p:spPr>
          <a:xfrm>
            <a:off x="0" y="1"/>
            <a:ext cx="9144000" cy="1763400"/>
          </a:xfrm>
          <a:prstGeom prst="rect">
            <a:avLst/>
          </a:prstGeom>
          <a:solidFill>
            <a:srgbClr val="D3B9F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 name="Google Shape;77;p18"/>
          <p:cNvSpPr txBox="1">
            <a:spLocks noGrp="1"/>
          </p:cNvSpPr>
          <p:nvPr>
            <p:ph type="title"/>
          </p:nvPr>
        </p:nvSpPr>
        <p:spPr>
          <a:xfrm>
            <a:off x="628650" y="118723"/>
            <a:ext cx="7886700" cy="8145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1F0349"/>
              </a:buClr>
              <a:buSzPts val="3300"/>
              <a:buFont typeface="Arial"/>
              <a:buNone/>
              <a:defRPr>
                <a:solidFill>
                  <a:srgbClr val="1F0349"/>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8" name="Google Shape;78;p18"/>
          <p:cNvSpPr txBox="1">
            <a:spLocks noGrp="1"/>
          </p:cNvSpPr>
          <p:nvPr>
            <p:ph type="body" idx="1"/>
          </p:nvPr>
        </p:nvSpPr>
        <p:spPr>
          <a:xfrm>
            <a:off x="628649" y="940293"/>
            <a:ext cx="7886700" cy="685200"/>
          </a:xfrm>
          <a:prstGeom prst="rect">
            <a:avLst/>
          </a:prstGeom>
          <a:noFill/>
          <a:ln>
            <a:noFill/>
          </a:ln>
        </p:spPr>
        <p:txBody>
          <a:bodyPr spcFirstLastPara="1" wrap="square" lIns="68575" tIns="34275" rIns="68575" bIns="34275" anchor="t" anchorCtr="0">
            <a:normAutofit/>
          </a:bodyPr>
          <a:lstStyle>
            <a:lvl1pPr marL="457200" lvl="0" indent="-228600" algn="l" rtl="0">
              <a:lnSpc>
                <a:spcPct val="113000"/>
              </a:lnSpc>
              <a:spcBef>
                <a:spcPts val="800"/>
              </a:spcBef>
              <a:spcAft>
                <a:spcPts val="0"/>
              </a:spcAft>
              <a:buClr>
                <a:schemeClr val="dk1"/>
              </a:buClr>
              <a:buSzPts val="1500"/>
              <a:buNone/>
              <a:defRPr sz="1500"/>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 name="Google Shape;79;p18"/>
          <p:cNvSpPr txBox="1">
            <a:spLocks noGrp="1"/>
          </p:cNvSpPr>
          <p:nvPr>
            <p:ph type="body" idx="2"/>
          </p:nvPr>
        </p:nvSpPr>
        <p:spPr>
          <a:xfrm>
            <a:off x="5584759" y="1956615"/>
            <a:ext cx="2224500" cy="652800"/>
          </a:xfrm>
          <a:prstGeom prst="rect">
            <a:avLst/>
          </a:prstGeom>
          <a:noFill/>
          <a:ln>
            <a:noFill/>
          </a:ln>
        </p:spPr>
        <p:txBody>
          <a:bodyPr spcFirstLastPara="1" wrap="square" lIns="68575" tIns="34275" rIns="68575" bIns="34275" anchor="b" anchorCtr="0">
            <a:noAutofit/>
          </a:bodyPr>
          <a:lstStyle>
            <a:lvl1pPr marL="457200" lvl="0" indent="-228600" algn="l" rtl="0">
              <a:lnSpc>
                <a:spcPct val="113000"/>
              </a:lnSpc>
              <a:spcBef>
                <a:spcPts val="800"/>
              </a:spcBef>
              <a:spcAft>
                <a:spcPts val="0"/>
              </a:spcAft>
              <a:buClr>
                <a:schemeClr val="dk1"/>
              </a:buClr>
              <a:buSzPts val="1800"/>
              <a:buNone/>
              <a:defRPr sz="1800" b="1" i="0">
                <a:solidFill>
                  <a:schemeClr val="dk1"/>
                </a:solidFill>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 name="Google Shape;80;p18"/>
          <p:cNvSpPr txBox="1">
            <a:spLocks noGrp="1"/>
          </p:cNvSpPr>
          <p:nvPr>
            <p:ph type="body" idx="3"/>
          </p:nvPr>
        </p:nvSpPr>
        <p:spPr>
          <a:xfrm>
            <a:off x="4572001" y="2639537"/>
            <a:ext cx="3237000" cy="692400"/>
          </a:xfrm>
          <a:prstGeom prst="rect">
            <a:avLst/>
          </a:prstGeom>
          <a:noFill/>
          <a:ln>
            <a:noFill/>
          </a:ln>
        </p:spPr>
        <p:txBody>
          <a:bodyPr spcFirstLastPara="1" wrap="square" lIns="68575" tIns="34275" rIns="68575" bIns="34275" anchor="t" anchorCtr="0">
            <a:normAutofit/>
          </a:bodyPr>
          <a:lstStyle>
            <a:lvl1pPr marL="457200" lvl="0" indent="-228600" algn="l" rtl="0">
              <a:lnSpc>
                <a:spcPct val="137500"/>
              </a:lnSpc>
              <a:spcBef>
                <a:spcPts val="0"/>
              </a:spcBef>
              <a:spcAft>
                <a:spcPts val="0"/>
              </a:spcAft>
              <a:buClr>
                <a:schemeClr val="dk2"/>
              </a:buClr>
              <a:buSzPts val="1200"/>
              <a:buNone/>
              <a:defRPr sz="1200" b="0" i="0">
                <a:solidFill>
                  <a:schemeClr val="dk2"/>
                </a:solidFill>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 name="Google Shape;81;p18"/>
          <p:cNvSpPr txBox="1">
            <a:spLocks noGrp="1"/>
          </p:cNvSpPr>
          <p:nvPr>
            <p:ph type="body" idx="4"/>
          </p:nvPr>
        </p:nvSpPr>
        <p:spPr>
          <a:xfrm>
            <a:off x="4571999" y="2036204"/>
            <a:ext cx="1007100" cy="652800"/>
          </a:xfrm>
          <a:prstGeom prst="rect">
            <a:avLst/>
          </a:prstGeom>
          <a:noFill/>
          <a:ln>
            <a:noFill/>
          </a:ln>
        </p:spPr>
        <p:txBody>
          <a:bodyPr spcFirstLastPara="1" wrap="square" lIns="68575" tIns="34275" rIns="68575" bIns="34275" anchor="b" anchorCtr="0">
            <a:noAutofit/>
          </a:bodyPr>
          <a:lstStyle>
            <a:lvl1pPr marL="457200" lvl="0" indent="-228600" algn="l" rtl="0">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body" idx="5"/>
          </p:nvPr>
        </p:nvSpPr>
        <p:spPr>
          <a:xfrm>
            <a:off x="1636936" y="1956208"/>
            <a:ext cx="2224500" cy="652800"/>
          </a:xfrm>
          <a:prstGeom prst="rect">
            <a:avLst/>
          </a:prstGeom>
          <a:noFill/>
          <a:ln>
            <a:noFill/>
          </a:ln>
        </p:spPr>
        <p:txBody>
          <a:bodyPr spcFirstLastPara="1" wrap="square" lIns="68575" tIns="34275" rIns="68575" bIns="34275" anchor="b" anchorCtr="0">
            <a:noAutofit/>
          </a:bodyPr>
          <a:lstStyle>
            <a:lvl1pPr marL="457200" lvl="0" indent="-228600" algn="l" rtl="0">
              <a:lnSpc>
                <a:spcPct val="113000"/>
              </a:lnSpc>
              <a:spcBef>
                <a:spcPts val="800"/>
              </a:spcBef>
              <a:spcAft>
                <a:spcPts val="0"/>
              </a:spcAft>
              <a:buClr>
                <a:schemeClr val="dk1"/>
              </a:buClr>
              <a:buSzPts val="1800"/>
              <a:buNone/>
              <a:defRPr sz="1800" b="1" i="0">
                <a:solidFill>
                  <a:schemeClr val="dk1"/>
                </a:solidFill>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3" name="Google Shape;83;p18"/>
          <p:cNvSpPr txBox="1">
            <a:spLocks noGrp="1"/>
          </p:cNvSpPr>
          <p:nvPr>
            <p:ph type="body" idx="6"/>
          </p:nvPr>
        </p:nvSpPr>
        <p:spPr>
          <a:xfrm>
            <a:off x="624178" y="2639130"/>
            <a:ext cx="3237000" cy="692400"/>
          </a:xfrm>
          <a:prstGeom prst="rect">
            <a:avLst/>
          </a:prstGeom>
          <a:noFill/>
          <a:ln>
            <a:noFill/>
          </a:ln>
        </p:spPr>
        <p:txBody>
          <a:bodyPr spcFirstLastPara="1" wrap="square" lIns="68575" tIns="34275" rIns="68575" bIns="34275" anchor="t" anchorCtr="0">
            <a:normAutofit/>
          </a:bodyPr>
          <a:lstStyle>
            <a:lvl1pPr marL="457200" lvl="0" indent="-228600" algn="l" rtl="0">
              <a:lnSpc>
                <a:spcPct val="137500"/>
              </a:lnSpc>
              <a:spcBef>
                <a:spcPts val="0"/>
              </a:spcBef>
              <a:spcAft>
                <a:spcPts val="0"/>
              </a:spcAft>
              <a:buClr>
                <a:schemeClr val="dk2"/>
              </a:buClr>
              <a:buSzPts val="1200"/>
              <a:buNone/>
              <a:defRPr sz="1200" b="0" i="0">
                <a:solidFill>
                  <a:schemeClr val="dk2"/>
                </a:solidFill>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4" name="Google Shape;84;p18"/>
          <p:cNvSpPr txBox="1">
            <a:spLocks noGrp="1"/>
          </p:cNvSpPr>
          <p:nvPr>
            <p:ph type="body" idx="7"/>
          </p:nvPr>
        </p:nvSpPr>
        <p:spPr>
          <a:xfrm>
            <a:off x="624177" y="2035797"/>
            <a:ext cx="1007100" cy="652800"/>
          </a:xfrm>
          <a:prstGeom prst="rect">
            <a:avLst/>
          </a:prstGeom>
          <a:noFill/>
          <a:ln>
            <a:noFill/>
          </a:ln>
        </p:spPr>
        <p:txBody>
          <a:bodyPr spcFirstLastPara="1" wrap="square" lIns="68575" tIns="34275" rIns="68575" bIns="34275" anchor="b" anchorCtr="0">
            <a:noAutofit/>
          </a:bodyPr>
          <a:lstStyle>
            <a:lvl1pPr marL="457200" lvl="0" indent="-228600" algn="l" rtl="0">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8"/>
          </p:nvPr>
        </p:nvSpPr>
        <p:spPr>
          <a:xfrm>
            <a:off x="1636936" y="3495395"/>
            <a:ext cx="2224500" cy="652800"/>
          </a:xfrm>
          <a:prstGeom prst="rect">
            <a:avLst/>
          </a:prstGeom>
          <a:noFill/>
          <a:ln>
            <a:noFill/>
          </a:ln>
        </p:spPr>
        <p:txBody>
          <a:bodyPr spcFirstLastPara="1" wrap="square" lIns="68575" tIns="34275" rIns="68575" bIns="34275" anchor="b" anchorCtr="0">
            <a:noAutofit/>
          </a:bodyPr>
          <a:lstStyle>
            <a:lvl1pPr marL="457200" lvl="0" indent="-228600" algn="l" rtl="0">
              <a:lnSpc>
                <a:spcPct val="113000"/>
              </a:lnSpc>
              <a:spcBef>
                <a:spcPts val="800"/>
              </a:spcBef>
              <a:spcAft>
                <a:spcPts val="0"/>
              </a:spcAft>
              <a:buClr>
                <a:schemeClr val="dk1"/>
              </a:buClr>
              <a:buSzPts val="1800"/>
              <a:buNone/>
              <a:defRPr sz="1800" b="1" i="0">
                <a:solidFill>
                  <a:schemeClr val="dk1"/>
                </a:solidFill>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 name="Google Shape;86;p18"/>
          <p:cNvSpPr txBox="1">
            <a:spLocks noGrp="1"/>
          </p:cNvSpPr>
          <p:nvPr>
            <p:ph type="body" idx="9"/>
          </p:nvPr>
        </p:nvSpPr>
        <p:spPr>
          <a:xfrm>
            <a:off x="624178" y="4178317"/>
            <a:ext cx="3237000" cy="692400"/>
          </a:xfrm>
          <a:prstGeom prst="rect">
            <a:avLst/>
          </a:prstGeom>
          <a:noFill/>
          <a:ln>
            <a:noFill/>
          </a:ln>
        </p:spPr>
        <p:txBody>
          <a:bodyPr spcFirstLastPara="1" wrap="square" lIns="68575" tIns="34275" rIns="68575" bIns="34275" anchor="t" anchorCtr="0">
            <a:normAutofit/>
          </a:bodyPr>
          <a:lstStyle>
            <a:lvl1pPr marL="457200" lvl="0" indent="-228600" algn="l" rtl="0">
              <a:lnSpc>
                <a:spcPct val="137500"/>
              </a:lnSpc>
              <a:spcBef>
                <a:spcPts val="0"/>
              </a:spcBef>
              <a:spcAft>
                <a:spcPts val="0"/>
              </a:spcAft>
              <a:buClr>
                <a:schemeClr val="dk2"/>
              </a:buClr>
              <a:buSzPts val="1200"/>
              <a:buNone/>
              <a:defRPr sz="1200" b="0" i="0">
                <a:solidFill>
                  <a:schemeClr val="dk2"/>
                </a:solidFill>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body" idx="13"/>
          </p:nvPr>
        </p:nvSpPr>
        <p:spPr>
          <a:xfrm>
            <a:off x="624177" y="3574984"/>
            <a:ext cx="1007100" cy="652800"/>
          </a:xfrm>
          <a:prstGeom prst="rect">
            <a:avLst/>
          </a:prstGeom>
          <a:noFill/>
          <a:ln>
            <a:noFill/>
          </a:ln>
        </p:spPr>
        <p:txBody>
          <a:bodyPr spcFirstLastPara="1" wrap="square" lIns="68575" tIns="34275" rIns="68575" bIns="34275" anchor="b" anchorCtr="0">
            <a:noAutofit/>
          </a:bodyPr>
          <a:lstStyle>
            <a:lvl1pPr marL="457200" lvl="0" indent="-228600" algn="l" rtl="0">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 name="Google Shape;88;p18"/>
          <p:cNvSpPr txBox="1">
            <a:spLocks noGrp="1"/>
          </p:cNvSpPr>
          <p:nvPr>
            <p:ph type="body" idx="14"/>
          </p:nvPr>
        </p:nvSpPr>
        <p:spPr>
          <a:xfrm>
            <a:off x="5579146" y="3495395"/>
            <a:ext cx="2224500" cy="652800"/>
          </a:xfrm>
          <a:prstGeom prst="rect">
            <a:avLst/>
          </a:prstGeom>
          <a:noFill/>
          <a:ln>
            <a:noFill/>
          </a:ln>
        </p:spPr>
        <p:txBody>
          <a:bodyPr spcFirstLastPara="1" wrap="square" lIns="68575" tIns="34275" rIns="68575" bIns="34275" anchor="b" anchorCtr="0">
            <a:noAutofit/>
          </a:bodyPr>
          <a:lstStyle>
            <a:lvl1pPr marL="457200" lvl="0" indent="-228600" algn="l" rtl="0">
              <a:lnSpc>
                <a:spcPct val="113000"/>
              </a:lnSpc>
              <a:spcBef>
                <a:spcPts val="800"/>
              </a:spcBef>
              <a:spcAft>
                <a:spcPts val="0"/>
              </a:spcAft>
              <a:buClr>
                <a:schemeClr val="dk1"/>
              </a:buClr>
              <a:buSzPts val="1800"/>
              <a:buNone/>
              <a:defRPr sz="1800" b="1" i="0">
                <a:solidFill>
                  <a:schemeClr val="dk1"/>
                </a:solidFill>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9" name="Google Shape;89;p18"/>
          <p:cNvSpPr txBox="1">
            <a:spLocks noGrp="1"/>
          </p:cNvSpPr>
          <p:nvPr>
            <p:ph type="body" idx="15"/>
          </p:nvPr>
        </p:nvSpPr>
        <p:spPr>
          <a:xfrm>
            <a:off x="4566388" y="4178317"/>
            <a:ext cx="3237000" cy="692400"/>
          </a:xfrm>
          <a:prstGeom prst="rect">
            <a:avLst/>
          </a:prstGeom>
          <a:noFill/>
          <a:ln>
            <a:noFill/>
          </a:ln>
        </p:spPr>
        <p:txBody>
          <a:bodyPr spcFirstLastPara="1" wrap="square" lIns="68575" tIns="34275" rIns="68575" bIns="34275" anchor="t" anchorCtr="0">
            <a:normAutofit/>
          </a:bodyPr>
          <a:lstStyle>
            <a:lvl1pPr marL="457200" lvl="0" indent="-228600" algn="l" rtl="0">
              <a:lnSpc>
                <a:spcPct val="137500"/>
              </a:lnSpc>
              <a:spcBef>
                <a:spcPts val="0"/>
              </a:spcBef>
              <a:spcAft>
                <a:spcPts val="0"/>
              </a:spcAft>
              <a:buClr>
                <a:schemeClr val="dk2"/>
              </a:buClr>
              <a:buSzPts val="1200"/>
              <a:buNone/>
              <a:defRPr sz="1200" b="0" i="0">
                <a:solidFill>
                  <a:schemeClr val="dk2"/>
                </a:solidFill>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 name="Google Shape;90;p18"/>
          <p:cNvSpPr txBox="1">
            <a:spLocks noGrp="1"/>
          </p:cNvSpPr>
          <p:nvPr>
            <p:ph type="body" idx="16"/>
          </p:nvPr>
        </p:nvSpPr>
        <p:spPr>
          <a:xfrm>
            <a:off x="4566386" y="3574984"/>
            <a:ext cx="1007100" cy="652800"/>
          </a:xfrm>
          <a:prstGeom prst="rect">
            <a:avLst/>
          </a:prstGeom>
          <a:noFill/>
          <a:ln>
            <a:noFill/>
          </a:ln>
        </p:spPr>
        <p:txBody>
          <a:bodyPr spcFirstLastPara="1" wrap="square" lIns="68575" tIns="34275" rIns="68575" bIns="34275" anchor="b" anchorCtr="0">
            <a:noAutofit/>
          </a:bodyPr>
          <a:lstStyle>
            <a:lvl1pPr marL="457200" lvl="0" indent="-228600" algn="l" rtl="0">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Data">
  <p:cSld name="Big Data">
    <p:spTree>
      <p:nvGrpSpPr>
        <p:cNvPr id="1" name="Shape 91"/>
        <p:cNvGrpSpPr/>
        <p:nvPr/>
      </p:nvGrpSpPr>
      <p:grpSpPr>
        <a:xfrm>
          <a:off x="0" y="0"/>
          <a:ext cx="0" cy="0"/>
          <a:chOff x="0" y="0"/>
          <a:chExt cx="0" cy="0"/>
        </a:xfrm>
      </p:grpSpPr>
      <p:sp>
        <p:nvSpPr>
          <p:cNvPr id="92" name="Google Shape;92;p19"/>
          <p:cNvSpPr/>
          <p:nvPr/>
        </p:nvSpPr>
        <p:spPr>
          <a:xfrm>
            <a:off x="-1" y="1"/>
            <a:ext cx="6552300" cy="5143500"/>
          </a:xfrm>
          <a:prstGeom prst="rect">
            <a:avLst/>
          </a:prstGeom>
          <a:solidFill>
            <a:srgbClr val="D3B9F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 name="Google Shape;93;p19"/>
          <p:cNvSpPr txBox="1">
            <a:spLocks noGrp="1"/>
          </p:cNvSpPr>
          <p:nvPr>
            <p:ph type="body" idx="1"/>
          </p:nvPr>
        </p:nvSpPr>
        <p:spPr>
          <a:xfrm>
            <a:off x="445604" y="2689412"/>
            <a:ext cx="5360700" cy="940800"/>
          </a:xfrm>
          <a:prstGeom prst="rect">
            <a:avLst/>
          </a:prstGeom>
          <a:noFill/>
          <a:ln>
            <a:noFill/>
          </a:ln>
        </p:spPr>
        <p:txBody>
          <a:bodyPr spcFirstLastPara="1" wrap="square" lIns="68575" tIns="34275" rIns="68575" bIns="34275" anchor="t" anchorCtr="0">
            <a:normAutofit/>
          </a:bodyPr>
          <a:lstStyle>
            <a:lvl1pPr marL="457200" lvl="0" indent="-228600" algn="l" rtl="0">
              <a:lnSpc>
                <a:spcPct val="113000"/>
              </a:lnSpc>
              <a:spcBef>
                <a:spcPts val="800"/>
              </a:spcBef>
              <a:spcAft>
                <a:spcPts val="0"/>
              </a:spcAft>
              <a:buClr>
                <a:schemeClr val="dk1"/>
              </a:buClr>
              <a:buSzPts val="2100"/>
              <a:buNone/>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4" name="Google Shape;94;p19"/>
          <p:cNvSpPr txBox="1">
            <a:spLocks noGrp="1"/>
          </p:cNvSpPr>
          <p:nvPr>
            <p:ph type="title"/>
          </p:nvPr>
        </p:nvSpPr>
        <p:spPr>
          <a:xfrm>
            <a:off x="445604" y="1574397"/>
            <a:ext cx="65523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1F0349"/>
              </a:buClr>
              <a:buSzPts val="7500"/>
              <a:buFont typeface="Arial Black"/>
              <a:buNone/>
              <a:defRPr sz="7500">
                <a:solidFill>
                  <a:srgbClr val="1F0349"/>
                </a:solidFill>
                <a:latin typeface="Arial Black"/>
                <a:ea typeface="Arial Black"/>
                <a:cs typeface="Arial Black"/>
                <a:sym typeface="Arial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5" name="Google Shape;95;p19"/>
          <p:cNvSpPr>
            <a:spLocks noGrp="1"/>
          </p:cNvSpPr>
          <p:nvPr>
            <p:ph type="pic" idx="2"/>
          </p:nvPr>
        </p:nvSpPr>
        <p:spPr>
          <a:xfrm>
            <a:off x="5558246" y="503853"/>
            <a:ext cx="3210600" cy="41289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3 2/3 2 Column Content">
  <p:cSld name="1/3 2/3 2 Column Content">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2"/>
              </a:buClr>
              <a:buSzPts val="3300"/>
              <a:buFont typeface="Arial"/>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8" name="Google Shape;98;p20"/>
          <p:cNvSpPr txBox="1">
            <a:spLocks noGrp="1"/>
          </p:cNvSpPr>
          <p:nvPr>
            <p:ph type="body" idx="1"/>
          </p:nvPr>
        </p:nvSpPr>
        <p:spPr>
          <a:xfrm>
            <a:off x="628650" y="1369219"/>
            <a:ext cx="23325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113000"/>
              </a:lnSpc>
              <a:spcBef>
                <a:spcPts val="800"/>
              </a:spcBef>
              <a:spcAft>
                <a:spcPts val="0"/>
              </a:spcAft>
              <a:buClr>
                <a:schemeClr val="dk1"/>
              </a:buClr>
              <a:buSzPts val="1400"/>
              <a:buChar char="•"/>
              <a:defRPr/>
            </a:lvl1pPr>
            <a:lvl2pPr marL="914400" lvl="1" indent="-317500" algn="l" rtl="0">
              <a:lnSpc>
                <a:spcPct val="113000"/>
              </a:lnSpc>
              <a:spcBef>
                <a:spcPts val="800"/>
              </a:spcBef>
              <a:spcAft>
                <a:spcPts val="0"/>
              </a:spcAft>
              <a:buClr>
                <a:schemeClr val="dk1"/>
              </a:buClr>
              <a:buSzPts val="1400"/>
              <a:buChar char="•"/>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9" name="Google Shape;99;p20"/>
          <p:cNvSpPr txBox="1">
            <a:spLocks noGrp="1"/>
          </p:cNvSpPr>
          <p:nvPr>
            <p:ph type="body" idx="2"/>
          </p:nvPr>
        </p:nvSpPr>
        <p:spPr>
          <a:xfrm>
            <a:off x="3186953" y="1369219"/>
            <a:ext cx="53283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113000"/>
              </a:lnSpc>
              <a:spcBef>
                <a:spcPts val="800"/>
              </a:spcBef>
              <a:spcAft>
                <a:spcPts val="0"/>
              </a:spcAft>
              <a:buClr>
                <a:schemeClr val="dk1"/>
              </a:buClr>
              <a:buSzPts val="1400"/>
              <a:buChar char="•"/>
              <a:defRPr/>
            </a:lvl1pPr>
            <a:lvl2pPr marL="914400" lvl="1" indent="-317500" algn="l" rtl="0">
              <a:lnSpc>
                <a:spcPct val="113000"/>
              </a:lnSpc>
              <a:spcBef>
                <a:spcPts val="800"/>
              </a:spcBef>
              <a:spcAft>
                <a:spcPts val="0"/>
              </a:spcAft>
              <a:buClr>
                <a:schemeClr val="dk1"/>
              </a:buClr>
              <a:buSzPts val="1400"/>
              <a:buChar char="•"/>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100"/>
        <p:cNvGrpSpPr/>
        <p:nvPr/>
      </p:nvGrpSpPr>
      <p:grpSpPr>
        <a:xfrm>
          <a:off x="0" y="0"/>
          <a:ext cx="0" cy="0"/>
          <a:chOff x="0" y="0"/>
          <a:chExt cx="0" cy="0"/>
        </a:xfrm>
      </p:grpSpPr>
      <p:sp>
        <p:nvSpPr>
          <p:cNvPr id="101" name="Google Shape;101;p21"/>
          <p:cNvSpPr>
            <a:spLocks noGrp="1"/>
          </p:cNvSpPr>
          <p:nvPr>
            <p:ph type="body" idx="1"/>
          </p:nvPr>
        </p:nvSpPr>
        <p:spPr>
          <a:xfrm>
            <a:off x="800100" y="769739"/>
            <a:ext cx="7543800" cy="360060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342900" tIns="137150" rIns="342900" bIns="137150" anchor="ctr" anchorCtr="1">
            <a:normAutofit/>
          </a:bodyPr>
          <a:lstStyle>
            <a:lvl1pPr marL="457200" lvl="0" indent="-228600" algn="ctr" rtl="0">
              <a:lnSpc>
                <a:spcPct val="114000"/>
              </a:lnSpc>
              <a:spcBef>
                <a:spcPts val="800"/>
              </a:spcBef>
              <a:spcAft>
                <a:spcPts val="0"/>
              </a:spcAft>
              <a:buClr>
                <a:schemeClr val="dk2"/>
              </a:buClr>
              <a:buSzPts val="2100"/>
              <a:buNone/>
              <a:defRPr sz="2100" b="0" i="1">
                <a:solidFill>
                  <a:schemeClr val="dk2"/>
                </a:solidFill>
                <a:latin typeface="Georgia"/>
                <a:ea typeface="Georgia"/>
                <a:cs typeface="Georgia"/>
                <a:sym typeface="Georgia"/>
              </a:defRPr>
            </a:lvl1pPr>
            <a:lvl2pPr marL="914400" lvl="1" indent="-361950" algn="ctr" rtl="0">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2pPr>
            <a:lvl3pPr marL="1371600" lvl="2" indent="-361950" algn="ctr" rtl="0">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3pPr>
            <a:lvl4pPr marL="1828800" lvl="3" indent="-361950" algn="ctr" rtl="0">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4pPr>
            <a:lvl5pPr marL="2286000" lvl="4" indent="-361950" algn="ctr" rtl="0">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llout for Dark Background Image">
  <p:cSld name="Callout for Dark Background Image">
    <p:bg>
      <p:bgPr>
        <a:solidFill>
          <a:schemeClr val="dk1"/>
        </a:solidFill>
        <a:effectLst/>
      </p:bgPr>
    </p:bg>
    <p:spTree>
      <p:nvGrpSpPr>
        <p:cNvPr id="1" name="Shape 102"/>
        <p:cNvGrpSpPr/>
        <p:nvPr/>
      </p:nvGrpSpPr>
      <p:grpSpPr>
        <a:xfrm>
          <a:off x="0" y="0"/>
          <a:ext cx="0" cy="0"/>
          <a:chOff x="0" y="0"/>
          <a:chExt cx="0" cy="0"/>
        </a:xfrm>
      </p:grpSpPr>
      <p:sp>
        <p:nvSpPr>
          <p:cNvPr id="103" name="Google Shape;103;p22"/>
          <p:cNvSpPr/>
          <p:nvPr/>
        </p:nvSpPr>
        <p:spPr>
          <a:xfrm>
            <a:off x="4220934" y="770440"/>
            <a:ext cx="4163700" cy="3602700"/>
          </a:xfrm>
          <a:prstGeom prst="rect">
            <a:avLst/>
          </a:prstGeom>
          <a:solidFill>
            <a:schemeClr val="lt1">
              <a:alpha val="89410"/>
            </a:schemeClr>
          </a:solidFill>
          <a:ln>
            <a:noFill/>
          </a:ln>
        </p:spPr>
        <p:txBody>
          <a:bodyPr spcFirstLastPara="1" wrap="square" lIns="342900" tIns="137150" rIns="342900" bIns="137150" anchor="ctr" anchorCtr="0">
            <a:noAutofit/>
          </a:bodyPr>
          <a:lstStyle/>
          <a:p>
            <a:pPr marL="0" marR="0" lvl="0" indent="0" algn="ctr" rtl="0">
              <a:lnSpc>
                <a:spcPct val="150000"/>
              </a:lnSpc>
              <a:spcBef>
                <a:spcPts val="0"/>
              </a:spcBef>
              <a:spcAft>
                <a:spcPts val="0"/>
              </a:spcAft>
              <a:buNone/>
            </a:pPr>
            <a:r>
              <a:rPr lang="en" sz="2100" b="1" i="0" u="none" strike="noStrike" cap="none">
                <a:solidFill>
                  <a:schemeClr val="accent5"/>
                </a:solidFill>
                <a:latin typeface="Arial"/>
                <a:ea typeface="Arial"/>
                <a:cs typeface="Arial"/>
                <a:sym typeface="Arial"/>
              </a:rPr>
              <a:t>FUN FACT</a:t>
            </a:r>
            <a:endParaRPr sz="1100"/>
          </a:p>
          <a:p>
            <a:pPr marL="0" marR="0" lvl="0" indent="0" algn="ctr" rtl="0">
              <a:lnSpc>
                <a:spcPct val="150000"/>
              </a:lnSpc>
              <a:spcBef>
                <a:spcPts val="0"/>
              </a:spcBef>
              <a:spcAft>
                <a:spcPts val="0"/>
              </a:spcAft>
              <a:buNone/>
            </a:pPr>
            <a:r>
              <a:rPr lang="en" sz="1500" b="1" i="0" u="none" strike="noStrike" cap="none">
                <a:solidFill>
                  <a:schemeClr val="dk1"/>
                </a:solidFill>
                <a:latin typeface="Arial"/>
                <a:ea typeface="Arial"/>
                <a:cs typeface="Arial"/>
                <a:sym typeface="Arial"/>
              </a:rPr>
              <a:t>Fun Fact / Hint / Callout Block. In the toolbar, go to Design &gt; Format Background to place an image that uses dark, saturated colors as the background on this slide.</a:t>
            </a:r>
            <a:endParaRPr sz="11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ticky Notes">
  <p:cSld name="Sticky Notes">
    <p:spTree>
      <p:nvGrpSpPr>
        <p:cNvPr id="1" name="Shape 104"/>
        <p:cNvGrpSpPr/>
        <p:nvPr/>
      </p:nvGrpSpPr>
      <p:grpSpPr>
        <a:xfrm>
          <a:off x="0" y="0"/>
          <a:ext cx="0" cy="0"/>
          <a:chOff x="0" y="0"/>
          <a:chExt cx="0" cy="0"/>
        </a:xfrm>
      </p:grpSpPr>
      <p:sp>
        <p:nvSpPr>
          <p:cNvPr id="105" name="Google Shape;105;p23"/>
          <p:cNvSpPr/>
          <p:nvPr/>
        </p:nvSpPr>
        <p:spPr>
          <a:xfrm>
            <a:off x="1" y="3932217"/>
            <a:ext cx="9144000" cy="1211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6" name="Google Shape;106;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2"/>
              </a:buClr>
              <a:buSzPts val="3300"/>
              <a:buFont typeface="Arial"/>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7" name="Google Shape;107;p23"/>
          <p:cNvSpPr txBox="1">
            <a:spLocks noGrp="1"/>
          </p:cNvSpPr>
          <p:nvPr>
            <p:ph type="body" idx="1"/>
          </p:nvPr>
        </p:nvSpPr>
        <p:spPr>
          <a:xfrm>
            <a:off x="628650" y="1140032"/>
            <a:ext cx="7886700" cy="1211400"/>
          </a:xfrm>
          <a:prstGeom prst="rect">
            <a:avLst/>
          </a:prstGeom>
          <a:noFill/>
          <a:ln>
            <a:noFill/>
          </a:ln>
        </p:spPr>
        <p:txBody>
          <a:bodyPr spcFirstLastPara="1" wrap="square" lIns="68575" tIns="34275" rIns="68575" bIns="34275" anchor="t" anchorCtr="0">
            <a:normAutofit/>
          </a:bodyPr>
          <a:lstStyle>
            <a:lvl1pPr marL="457200" lvl="0" indent="-361950" algn="l" rtl="0">
              <a:lnSpc>
                <a:spcPct val="113000"/>
              </a:lnSpc>
              <a:spcBef>
                <a:spcPts val="800"/>
              </a:spcBef>
              <a:spcAft>
                <a:spcPts val="0"/>
              </a:spcAft>
              <a:buClr>
                <a:schemeClr val="dk1"/>
              </a:buClr>
              <a:buSzPts val="2100"/>
              <a:buChar char="•"/>
              <a:defRPr/>
            </a:lvl1pPr>
            <a:lvl2pPr marL="914400" lvl="1" indent="-317500" algn="l" rtl="0">
              <a:lnSpc>
                <a:spcPct val="113000"/>
              </a:lnSpc>
              <a:spcBef>
                <a:spcPts val="800"/>
              </a:spcBef>
              <a:spcAft>
                <a:spcPts val="0"/>
              </a:spcAft>
              <a:buClr>
                <a:schemeClr val="dk1"/>
              </a:buClr>
              <a:buSzPts val="1400"/>
              <a:buChar char="•"/>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8" name="Google Shape;108;p23"/>
          <p:cNvSpPr txBox="1">
            <a:spLocks noGrp="1"/>
          </p:cNvSpPr>
          <p:nvPr>
            <p:ph type="body" idx="2"/>
          </p:nvPr>
        </p:nvSpPr>
        <p:spPr>
          <a:xfrm>
            <a:off x="6730678" y="2672814"/>
            <a:ext cx="1784700" cy="1780500"/>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rtl="0">
              <a:lnSpc>
                <a:spcPct val="113000"/>
              </a:lnSpc>
              <a:spcBef>
                <a:spcPts val="0"/>
              </a:spcBef>
              <a:spcAft>
                <a:spcPts val="0"/>
              </a:spcAft>
              <a:buClr>
                <a:schemeClr val="dk1"/>
              </a:buClr>
              <a:buSzPts val="1200"/>
              <a:buNone/>
              <a:defRPr sz="1200" b="0" i="0">
                <a:solidFill>
                  <a:schemeClr val="dk1"/>
                </a:solidFill>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9" name="Google Shape;109;p23"/>
          <p:cNvSpPr txBox="1">
            <a:spLocks noGrp="1"/>
          </p:cNvSpPr>
          <p:nvPr>
            <p:ph type="body" idx="3"/>
          </p:nvPr>
        </p:nvSpPr>
        <p:spPr>
          <a:xfrm>
            <a:off x="4696669" y="2672814"/>
            <a:ext cx="1784700" cy="1780500"/>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rtl="0">
              <a:lnSpc>
                <a:spcPct val="113000"/>
              </a:lnSpc>
              <a:spcBef>
                <a:spcPts val="0"/>
              </a:spcBef>
              <a:spcAft>
                <a:spcPts val="0"/>
              </a:spcAft>
              <a:buClr>
                <a:schemeClr val="dk1"/>
              </a:buClr>
              <a:buSzPts val="1200"/>
              <a:buNone/>
              <a:defRPr sz="1200" b="0" i="0">
                <a:solidFill>
                  <a:schemeClr val="dk1"/>
                </a:solidFill>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0" name="Google Shape;110;p23"/>
          <p:cNvSpPr txBox="1">
            <a:spLocks noGrp="1"/>
          </p:cNvSpPr>
          <p:nvPr>
            <p:ph type="body" idx="4"/>
          </p:nvPr>
        </p:nvSpPr>
        <p:spPr>
          <a:xfrm>
            <a:off x="2662660" y="2672814"/>
            <a:ext cx="1784700" cy="1780500"/>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rtl="0">
              <a:lnSpc>
                <a:spcPct val="113000"/>
              </a:lnSpc>
              <a:spcBef>
                <a:spcPts val="0"/>
              </a:spcBef>
              <a:spcAft>
                <a:spcPts val="0"/>
              </a:spcAft>
              <a:buClr>
                <a:schemeClr val="dk1"/>
              </a:buClr>
              <a:buSzPts val="1200"/>
              <a:buNone/>
              <a:defRPr sz="1200" b="0" i="0">
                <a:solidFill>
                  <a:schemeClr val="dk1"/>
                </a:solidFill>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1" name="Google Shape;111;p23"/>
          <p:cNvSpPr txBox="1">
            <a:spLocks noGrp="1"/>
          </p:cNvSpPr>
          <p:nvPr>
            <p:ph type="body" idx="5"/>
          </p:nvPr>
        </p:nvSpPr>
        <p:spPr>
          <a:xfrm>
            <a:off x="628650" y="2672813"/>
            <a:ext cx="1784700" cy="1780500"/>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rtl="0">
              <a:lnSpc>
                <a:spcPct val="113000"/>
              </a:lnSpc>
              <a:spcBef>
                <a:spcPts val="0"/>
              </a:spcBef>
              <a:spcAft>
                <a:spcPts val="0"/>
              </a:spcAft>
              <a:buClr>
                <a:schemeClr val="dk1"/>
              </a:buClr>
              <a:buSzPts val="1200"/>
              <a:buNone/>
              <a:defRPr sz="1200" b="0" i="0">
                <a:solidFill>
                  <a:schemeClr val="dk1"/>
                </a:solidFill>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3"/>
          <p:cNvSpPr txBox="1"/>
          <p:nvPr/>
        </p:nvSpPr>
        <p:spPr>
          <a:xfrm>
            <a:off x="8398764" y="4765781"/>
            <a:ext cx="522300" cy="2076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2"/>
              </a:buClr>
              <a:buSzPts val="3300"/>
              <a:buFont typeface="Arial"/>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 name="Google Shape;115;p24"/>
          <p:cNvSpPr txBox="1">
            <a:spLocks noGrp="1"/>
          </p:cNvSpPr>
          <p:nvPr>
            <p:ph type="body" idx="1"/>
          </p:nvPr>
        </p:nvSpPr>
        <p:spPr>
          <a:xfrm>
            <a:off x="628650" y="1369219"/>
            <a:ext cx="3687900" cy="3263400"/>
          </a:xfrm>
          <a:prstGeom prst="rect">
            <a:avLst/>
          </a:prstGeom>
          <a:noFill/>
          <a:ln>
            <a:noFill/>
          </a:ln>
        </p:spPr>
        <p:txBody>
          <a:bodyPr spcFirstLastPara="1" wrap="square" lIns="68575" tIns="34275" rIns="68575" bIns="34275" anchor="t" anchorCtr="0">
            <a:normAutofit/>
          </a:bodyPr>
          <a:lstStyle>
            <a:lvl1pPr marL="457200" lvl="0" indent="-361950" algn="l" rtl="0">
              <a:lnSpc>
                <a:spcPct val="113000"/>
              </a:lnSpc>
              <a:spcBef>
                <a:spcPts val="800"/>
              </a:spcBef>
              <a:spcAft>
                <a:spcPts val="0"/>
              </a:spcAft>
              <a:buClr>
                <a:schemeClr val="dk1"/>
              </a:buClr>
              <a:buSzPts val="2100"/>
              <a:buChar char="•"/>
              <a:defRPr>
                <a:latin typeface="Arial"/>
                <a:ea typeface="Arial"/>
                <a:cs typeface="Arial"/>
                <a:sym typeface="Arial"/>
              </a:defRPr>
            </a:lvl1pPr>
            <a:lvl2pPr marL="914400" lvl="1" indent="-342900" algn="l" rtl="0">
              <a:lnSpc>
                <a:spcPct val="113000"/>
              </a:lnSpc>
              <a:spcBef>
                <a:spcPts val="800"/>
              </a:spcBef>
              <a:spcAft>
                <a:spcPts val="0"/>
              </a:spcAft>
              <a:buClr>
                <a:schemeClr val="dk1"/>
              </a:buClr>
              <a:buSzPts val="1800"/>
              <a:buChar char="•"/>
              <a:defRPr>
                <a:latin typeface="Arial"/>
                <a:ea typeface="Arial"/>
                <a:cs typeface="Arial"/>
                <a:sym typeface="Arial"/>
              </a:defRPr>
            </a:lvl2pPr>
            <a:lvl3pPr marL="1371600" lvl="2" indent="-323850" algn="l" rtl="0">
              <a:lnSpc>
                <a:spcPct val="113000"/>
              </a:lnSpc>
              <a:spcBef>
                <a:spcPts val="800"/>
              </a:spcBef>
              <a:spcAft>
                <a:spcPts val="0"/>
              </a:spcAft>
              <a:buClr>
                <a:schemeClr val="dk1"/>
              </a:buClr>
              <a:buSzPts val="1500"/>
              <a:buChar char="•"/>
              <a:defRPr>
                <a:latin typeface="Arial"/>
                <a:ea typeface="Arial"/>
                <a:cs typeface="Arial"/>
                <a:sym typeface="Arial"/>
              </a:defRPr>
            </a:lvl3pPr>
            <a:lvl4pPr marL="1828800" lvl="3" indent="-317500" algn="l" rtl="0">
              <a:lnSpc>
                <a:spcPct val="113000"/>
              </a:lnSpc>
              <a:spcBef>
                <a:spcPts val="800"/>
              </a:spcBef>
              <a:spcAft>
                <a:spcPts val="0"/>
              </a:spcAft>
              <a:buClr>
                <a:schemeClr val="dk1"/>
              </a:buClr>
              <a:buSzPts val="1400"/>
              <a:buChar char="•"/>
              <a:defRPr>
                <a:latin typeface="Arial"/>
                <a:ea typeface="Arial"/>
                <a:cs typeface="Arial"/>
                <a:sym typeface="Arial"/>
              </a:defRPr>
            </a:lvl4pPr>
            <a:lvl5pPr marL="2286000" lvl="4" indent="-317500" algn="l" rtl="0">
              <a:lnSpc>
                <a:spcPct val="113000"/>
              </a:lnSpc>
              <a:spcBef>
                <a:spcPts val="800"/>
              </a:spcBef>
              <a:spcAft>
                <a:spcPts val="0"/>
              </a:spcAft>
              <a:buClr>
                <a:schemeClr val="dk1"/>
              </a:buClr>
              <a:buSzPts val="1400"/>
              <a:buChar char="•"/>
              <a:defRPr>
                <a:latin typeface="Arial"/>
                <a:ea typeface="Arial"/>
                <a:cs typeface="Arial"/>
                <a:sym typeface="Aria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6" name="Google Shape;116;p24"/>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61950" algn="l" rtl="0">
              <a:lnSpc>
                <a:spcPct val="113000"/>
              </a:lnSpc>
              <a:spcBef>
                <a:spcPts val="800"/>
              </a:spcBef>
              <a:spcAft>
                <a:spcPts val="0"/>
              </a:spcAft>
              <a:buClr>
                <a:schemeClr val="dk1"/>
              </a:buClr>
              <a:buSzPts val="2100"/>
              <a:buChar char="•"/>
              <a:defRPr>
                <a:latin typeface="Arial"/>
                <a:ea typeface="Arial"/>
                <a:cs typeface="Arial"/>
                <a:sym typeface="Arial"/>
              </a:defRPr>
            </a:lvl1pPr>
            <a:lvl2pPr marL="914400" lvl="1" indent="-342900" algn="l" rtl="0">
              <a:lnSpc>
                <a:spcPct val="113000"/>
              </a:lnSpc>
              <a:spcBef>
                <a:spcPts val="800"/>
              </a:spcBef>
              <a:spcAft>
                <a:spcPts val="0"/>
              </a:spcAft>
              <a:buClr>
                <a:schemeClr val="dk1"/>
              </a:buClr>
              <a:buSzPts val="1800"/>
              <a:buChar char="•"/>
              <a:defRPr>
                <a:latin typeface="Arial"/>
                <a:ea typeface="Arial"/>
                <a:cs typeface="Arial"/>
                <a:sym typeface="Arial"/>
              </a:defRPr>
            </a:lvl2pPr>
            <a:lvl3pPr marL="1371600" lvl="2" indent="-323850" algn="l" rtl="0">
              <a:lnSpc>
                <a:spcPct val="113000"/>
              </a:lnSpc>
              <a:spcBef>
                <a:spcPts val="800"/>
              </a:spcBef>
              <a:spcAft>
                <a:spcPts val="0"/>
              </a:spcAft>
              <a:buClr>
                <a:schemeClr val="dk1"/>
              </a:buClr>
              <a:buSzPts val="1500"/>
              <a:buChar char="•"/>
              <a:defRPr>
                <a:latin typeface="Arial"/>
                <a:ea typeface="Arial"/>
                <a:cs typeface="Arial"/>
                <a:sym typeface="Arial"/>
              </a:defRPr>
            </a:lvl3pPr>
            <a:lvl4pPr marL="1828800" lvl="3" indent="-317500" algn="l" rtl="0">
              <a:lnSpc>
                <a:spcPct val="113000"/>
              </a:lnSpc>
              <a:spcBef>
                <a:spcPts val="800"/>
              </a:spcBef>
              <a:spcAft>
                <a:spcPts val="0"/>
              </a:spcAft>
              <a:buClr>
                <a:schemeClr val="dk1"/>
              </a:buClr>
              <a:buSzPts val="1400"/>
              <a:buChar char="•"/>
              <a:defRPr>
                <a:latin typeface="Arial"/>
                <a:ea typeface="Arial"/>
                <a:cs typeface="Arial"/>
                <a:sym typeface="Arial"/>
              </a:defRPr>
            </a:lvl4pPr>
            <a:lvl5pPr marL="2286000" lvl="4" indent="-317500" algn="l" rtl="0">
              <a:lnSpc>
                <a:spcPct val="113000"/>
              </a:lnSpc>
              <a:spcBef>
                <a:spcPts val="800"/>
              </a:spcBef>
              <a:spcAft>
                <a:spcPts val="0"/>
              </a:spcAft>
              <a:buClr>
                <a:schemeClr val="dk1"/>
              </a:buClr>
              <a:buSzPts val="1400"/>
              <a:buChar char="•"/>
              <a:defRPr>
                <a:latin typeface="Arial"/>
                <a:ea typeface="Arial"/>
                <a:cs typeface="Arial"/>
                <a:sym typeface="Aria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Column Content">
  <p:cSld name="Three Column Content">
    <p:spTree>
      <p:nvGrpSpPr>
        <p:cNvPr id="1" name="Shape 117"/>
        <p:cNvGrpSpPr/>
        <p:nvPr/>
      </p:nvGrpSpPr>
      <p:grpSpPr>
        <a:xfrm>
          <a:off x="0" y="0"/>
          <a:ext cx="0" cy="0"/>
          <a:chOff x="0" y="0"/>
          <a:chExt cx="0" cy="0"/>
        </a:xfrm>
      </p:grpSpPr>
      <p:sp>
        <p:nvSpPr>
          <p:cNvPr id="118" name="Google Shape;118;p2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2"/>
              </a:buClr>
              <a:buSzPts val="3300"/>
              <a:buFont typeface="Arial"/>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9" name="Google Shape;119;p25"/>
          <p:cNvSpPr txBox="1">
            <a:spLocks noGrp="1"/>
          </p:cNvSpPr>
          <p:nvPr>
            <p:ph type="body" idx="1"/>
          </p:nvPr>
        </p:nvSpPr>
        <p:spPr>
          <a:xfrm>
            <a:off x="628650" y="1386280"/>
            <a:ext cx="23325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113000"/>
              </a:lnSpc>
              <a:spcBef>
                <a:spcPts val="800"/>
              </a:spcBef>
              <a:spcAft>
                <a:spcPts val="0"/>
              </a:spcAft>
              <a:buClr>
                <a:schemeClr val="dk1"/>
              </a:buClr>
              <a:buSzPts val="1400"/>
              <a:buChar char="•"/>
              <a:defRPr/>
            </a:lvl1pPr>
            <a:lvl2pPr marL="914400" lvl="1" indent="-317500" algn="l" rtl="0">
              <a:lnSpc>
                <a:spcPct val="113000"/>
              </a:lnSpc>
              <a:spcBef>
                <a:spcPts val="800"/>
              </a:spcBef>
              <a:spcAft>
                <a:spcPts val="0"/>
              </a:spcAft>
              <a:buClr>
                <a:schemeClr val="dk1"/>
              </a:buClr>
              <a:buSzPts val="1400"/>
              <a:buChar char="•"/>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0" name="Google Shape;120;p25"/>
          <p:cNvSpPr txBox="1">
            <a:spLocks noGrp="1"/>
          </p:cNvSpPr>
          <p:nvPr>
            <p:ph type="body" idx="2"/>
          </p:nvPr>
        </p:nvSpPr>
        <p:spPr>
          <a:xfrm>
            <a:off x="3405804" y="1390623"/>
            <a:ext cx="23325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113000"/>
              </a:lnSpc>
              <a:spcBef>
                <a:spcPts val="800"/>
              </a:spcBef>
              <a:spcAft>
                <a:spcPts val="0"/>
              </a:spcAft>
              <a:buClr>
                <a:schemeClr val="dk1"/>
              </a:buClr>
              <a:buSzPts val="1400"/>
              <a:buChar char="•"/>
              <a:defRPr/>
            </a:lvl1pPr>
            <a:lvl2pPr marL="914400" lvl="1" indent="-317500" algn="l" rtl="0">
              <a:lnSpc>
                <a:spcPct val="113000"/>
              </a:lnSpc>
              <a:spcBef>
                <a:spcPts val="800"/>
              </a:spcBef>
              <a:spcAft>
                <a:spcPts val="0"/>
              </a:spcAft>
              <a:buClr>
                <a:schemeClr val="dk1"/>
              </a:buClr>
              <a:buSzPts val="1400"/>
              <a:buChar char="•"/>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1" name="Google Shape;121;p25"/>
          <p:cNvSpPr txBox="1">
            <a:spLocks noGrp="1"/>
          </p:cNvSpPr>
          <p:nvPr>
            <p:ph type="body" idx="3"/>
          </p:nvPr>
        </p:nvSpPr>
        <p:spPr>
          <a:xfrm>
            <a:off x="6182958" y="1386280"/>
            <a:ext cx="23325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113000"/>
              </a:lnSpc>
              <a:spcBef>
                <a:spcPts val="800"/>
              </a:spcBef>
              <a:spcAft>
                <a:spcPts val="0"/>
              </a:spcAft>
              <a:buClr>
                <a:schemeClr val="dk1"/>
              </a:buClr>
              <a:buSzPts val="1400"/>
              <a:buChar char="•"/>
              <a:defRPr/>
            </a:lvl1pPr>
            <a:lvl2pPr marL="914400" lvl="1" indent="-317500" algn="l" rtl="0">
              <a:lnSpc>
                <a:spcPct val="113000"/>
              </a:lnSpc>
              <a:spcBef>
                <a:spcPts val="800"/>
              </a:spcBef>
              <a:spcAft>
                <a:spcPts val="0"/>
              </a:spcAft>
              <a:buClr>
                <a:schemeClr val="dk1"/>
              </a:buClr>
              <a:buSzPts val="1400"/>
              <a:buChar char="•"/>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122"/>
        <p:cNvGrpSpPr/>
        <p:nvPr/>
      </p:nvGrpSpPr>
      <p:grpSpPr>
        <a:xfrm>
          <a:off x="0" y="0"/>
          <a:ext cx="0" cy="0"/>
          <a:chOff x="0" y="0"/>
          <a:chExt cx="0" cy="0"/>
        </a:xfrm>
      </p:grpSpPr>
      <p:sp>
        <p:nvSpPr>
          <p:cNvPr id="123" name="Google Shape;123;p26"/>
          <p:cNvSpPr/>
          <p:nvPr/>
        </p:nvSpPr>
        <p:spPr>
          <a:xfrm>
            <a:off x="-3" y="4666268"/>
            <a:ext cx="9144000" cy="477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 name="Google Shape;124;p26"/>
          <p:cNvSpPr/>
          <p:nvPr/>
        </p:nvSpPr>
        <p:spPr>
          <a:xfrm>
            <a:off x="3024595" y="2064585"/>
            <a:ext cx="1030200" cy="10302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 name="Google Shape;125;p26"/>
          <p:cNvSpPr/>
          <p:nvPr/>
        </p:nvSpPr>
        <p:spPr>
          <a:xfrm>
            <a:off x="5089343" y="2070517"/>
            <a:ext cx="1030200" cy="10302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6" name="Google Shape;126;p26"/>
          <p:cNvSpPr/>
          <p:nvPr/>
        </p:nvSpPr>
        <p:spPr>
          <a:xfrm>
            <a:off x="7152227" y="2056718"/>
            <a:ext cx="1030200" cy="10302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7" name="Google Shape;127;p26"/>
          <p:cNvSpPr/>
          <p:nvPr/>
        </p:nvSpPr>
        <p:spPr>
          <a:xfrm>
            <a:off x="961016" y="2056718"/>
            <a:ext cx="1030200" cy="103020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8" name="Google Shape;128;p26"/>
          <p:cNvSpPr txBox="1">
            <a:spLocks noGrp="1"/>
          </p:cNvSpPr>
          <p:nvPr>
            <p:ph type="body" idx="1"/>
          </p:nvPr>
        </p:nvSpPr>
        <p:spPr>
          <a:xfrm>
            <a:off x="628647" y="1169894"/>
            <a:ext cx="7886700" cy="705600"/>
          </a:xfrm>
          <a:prstGeom prst="rect">
            <a:avLst/>
          </a:prstGeom>
          <a:noFill/>
          <a:ln>
            <a:noFill/>
          </a:ln>
        </p:spPr>
        <p:txBody>
          <a:bodyPr spcFirstLastPara="1" wrap="square" lIns="68575" tIns="34275" rIns="68575" bIns="34275" anchor="t" anchorCtr="0">
            <a:normAutofit/>
          </a:bodyPr>
          <a:lstStyle>
            <a:lvl1pPr marL="457200" lvl="0" indent="-228600" algn="l" rtl="0">
              <a:lnSpc>
                <a:spcPct val="113000"/>
              </a:lnSpc>
              <a:spcBef>
                <a:spcPts val="800"/>
              </a:spcBef>
              <a:spcAft>
                <a:spcPts val="0"/>
              </a:spcAft>
              <a:buClr>
                <a:schemeClr val="dk1"/>
              </a:buClr>
              <a:buSzPts val="1800"/>
              <a:buNone/>
              <a:defRPr sz="1800"/>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9" name="Google Shape;129;p26"/>
          <p:cNvSpPr txBox="1">
            <a:spLocks noGrp="1"/>
          </p:cNvSpPr>
          <p:nvPr>
            <p:ph type="body" idx="2"/>
          </p:nvPr>
        </p:nvSpPr>
        <p:spPr>
          <a:xfrm>
            <a:off x="629813" y="3265009"/>
            <a:ext cx="1692600" cy="254400"/>
          </a:xfrm>
          <a:prstGeom prst="rect">
            <a:avLst/>
          </a:prstGeom>
          <a:noFill/>
          <a:ln>
            <a:noFill/>
          </a:ln>
        </p:spPr>
        <p:txBody>
          <a:bodyPr spcFirstLastPara="1" wrap="square" lIns="68575" tIns="34275" rIns="68575" bIns="34275" anchor="t" anchorCtr="0">
            <a:normAutofit/>
          </a:bodyPr>
          <a:lstStyle>
            <a:lvl1pPr marL="457200" lvl="0" indent="-228600" algn="ctr" rtl="0">
              <a:lnSpc>
                <a:spcPct val="113000"/>
              </a:lnSpc>
              <a:spcBef>
                <a:spcPts val="800"/>
              </a:spcBef>
              <a:spcAft>
                <a:spcPts val="0"/>
              </a:spcAft>
              <a:buClr>
                <a:schemeClr val="dk2"/>
              </a:buClr>
              <a:buSzPts val="1200"/>
              <a:buNone/>
              <a:defRPr sz="1200" b="1" i="0">
                <a:solidFill>
                  <a:schemeClr val="dk2"/>
                </a:solidFill>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0" name="Google Shape;130;p26"/>
          <p:cNvSpPr txBox="1">
            <a:spLocks noGrp="1"/>
          </p:cNvSpPr>
          <p:nvPr>
            <p:ph type="body" idx="3"/>
          </p:nvPr>
        </p:nvSpPr>
        <p:spPr>
          <a:xfrm>
            <a:off x="629813" y="3527932"/>
            <a:ext cx="1692600" cy="705600"/>
          </a:xfrm>
          <a:prstGeom prst="rect">
            <a:avLst/>
          </a:prstGeom>
          <a:noFill/>
          <a:ln>
            <a:noFill/>
          </a:ln>
        </p:spPr>
        <p:txBody>
          <a:bodyPr spcFirstLastPara="1" wrap="square" lIns="68575" tIns="34275" rIns="68575" bIns="34275" anchor="t" anchorCtr="0">
            <a:normAutofit/>
          </a:bodyPr>
          <a:lstStyle>
            <a:lvl1pPr marL="457200" lvl="0" indent="-228600" algn="ctr" rtl="0">
              <a:lnSpc>
                <a:spcPct val="100000"/>
              </a:lnSpc>
              <a:spcBef>
                <a:spcPts val="800"/>
              </a:spcBef>
              <a:spcAft>
                <a:spcPts val="0"/>
              </a:spcAft>
              <a:buClr>
                <a:schemeClr val="dk2"/>
              </a:buClr>
              <a:buSzPts val="1200"/>
              <a:buNone/>
              <a:defRPr sz="1200" b="0" i="0">
                <a:solidFill>
                  <a:schemeClr val="dk2"/>
                </a:solidFill>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1" name="Google Shape;131;p26"/>
          <p:cNvSpPr txBox="1">
            <a:spLocks noGrp="1"/>
          </p:cNvSpPr>
          <p:nvPr>
            <p:ph type="body" idx="4"/>
          </p:nvPr>
        </p:nvSpPr>
        <p:spPr>
          <a:xfrm>
            <a:off x="2684927" y="3265009"/>
            <a:ext cx="1692600" cy="254400"/>
          </a:xfrm>
          <a:prstGeom prst="rect">
            <a:avLst/>
          </a:prstGeom>
          <a:noFill/>
          <a:ln>
            <a:noFill/>
          </a:ln>
        </p:spPr>
        <p:txBody>
          <a:bodyPr spcFirstLastPara="1" wrap="square" lIns="68575" tIns="34275" rIns="68575" bIns="34275" anchor="t" anchorCtr="0">
            <a:normAutofit/>
          </a:bodyPr>
          <a:lstStyle>
            <a:lvl1pPr marL="457200" lvl="0" indent="-228600" algn="ctr" rtl="0">
              <a:lnSpc>
                <a:spcPct val="113000"/>
              </a:lnSpc>
              <a:spcBef>
                <a:spcPts val="800"/>
              </a:spcBef>
              <a:spcAft>
                <a:spcPts val="0"/>
              </a:spcAft>
              <a:buClr>
                <a:schemeClr val="dk2"/>
              </a:buClr>
              <a:buSzPts val="1200"/>
              <a:buNone/>
              <a:defRPr sz="1200" b="1" i="0">
                <a:solidFill>
                  <a:schemeClr val="dk2"/>
                </a:solidFill>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2" name="Google Shape;132;p26"/>
          <p:cNvSpPr txBox="1">
            <a:spLocks noGrp="1"/>
          </p:cNvSpPr>
          <p:nvPr>
            <p:ph type="body" idx="5"/>
          </p:nvPr>
        </p:nvSpPr>
        <p:spPr>
          <a:xfrm>
            <a:off x="2684927" y="3527932"/>
            <a:ext cx="1692600" cy="705600"/>
          </a:xfrm>
          <a:prstGeom prst="rect">
            <a:avLst/>
          </a:prstGeom>
          <a:noFill/>
          <a:ln>
            <a:noFill/>
          </a:ln>
        </p:spPr>
        <p:txBody>
          <a:bodyPr spcFirstLastPara="1" wrap="square" lIns="68575" tIns="34275" rIns="68575" bIns="34275" anchor="t" anchorCtr="0">
            <a:normAutofit/>
          </a:bodyPr>
          <a:lstStyle>
            <a:lvl1pPr marL="457200" lvl="0" indent="-228600" algn="ctr" rtl="0">
              <a:lnSpc>
                <a:spcPct val="100000"/>
              </a:lnSpc>
              <a:spcBef>
                <a:spcPts val="800"/>
              </a:spcBef>
              <a:spcAft>
                <a:spcPts val="0"/>
              </a:spcAft>
              <a:buClr>
                <a:schemeClr val="dk2"/>
              </a:buClr>
              <a:buSzPts val="1200"/>
              <a:buNone/>
              <a:defRPr sz="1200" b="0" i="0">
                <a:solidFill>
                  <a:schemeClr val="dk2"/>
                </a:solidFill>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3" name="Google Shape;133;p26"/>
          <p:cNvSpPr txBox="1">
            <a:spLocks noGrp="1"/>
          </p:cNvSpPr>
          <p:nvPr>
            <p:ph type="body" idx="6"/>
          </p:nvPr>
        </p:nvSpPr>
        <p:spPr>
          <a:xfrm>
            <a:off x="4766606" y="3265009"/>
            <a:ext cx="1692600" cy="254400"/>
          </a:xfrm>
          <a:prstGeom prst="rect">
            <a:avLst/>
          </a:prstGeom>
          <a:noFill/>
          <a:ln>
            <a:noFill/>
          </a:ln>
        </p:spPr>
        <p:txBody>
          <a:bodyPr spcFirstLastPara="1" wrap="square" lIns="68575" tIns="34275" rIns="68575" bIns="34275" anchor="t" anchorCtr="0">
            <a:normAutofit/>
          </a:bodyPr>
          <a:lstStyle>
            <a:lvl1pPr marL="457200" lvl="0" indent="-228600" algn="ctr" rtl="0">
              <a:lnSpc>
                <a:spcPct val="113000"/>
              </a:lnSpc>
              <a:spcBef>
                <a:spcPts val="800"/>
              </a:spcBef>
              <a:spcAft>
                <a:spcPts val="0"/>
              </a:spcAft>
              <a:buClr>
                <a:schemeClr val="dk2"/>
              </a:buClr>
              <a:buSzPts val="1200"/>
              <a:buNone/>
              <a:defRPr sz="1200" b="1" i="0">
                <a:solidFill>
                  <a:schemeClr val="dk2"/>
                </a:solidFill>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4" name="Google Shape;134;p26"/>
          <p:cNvSpPr txBox="1">
            <a:spLocks noGrp="1"/>
          </p:cNvSpPr>
          <p:nvPr>
            <p:ph type="body" idx="7"/>
          </p:nvPr>
        </p:nvSpPr>
        <p:spPr>
          <a:xfrm>
            <a:off x="4766606" y="3527932"/>
            <a:ext cx="1692600" cy="705600"/>
          </a:xfrm>
          <a:prstGeom prst="rect">
            <a:avLst/>
          </a:prstGeom>
          <a:noFill/>
          <a:ln>
            <a:noFill/>
          </a:ln>
        </p:spPr>
        <p:txBody>
          <a:bodyPr spcFirstLastPara="1" wrap="square" lIns="68575" tIns="34275" rIns="68575" bIns="34275" anchor="t" anchorCtr="0">
            <a:normAutofit/>
          </a:bodyPr>
          <a:lstStyle>
            <a:lvl1pPr marL="457200" lvl="0" indent="-228600" algn="ctr" rtl="0">
              <a:lnSpc>
                <a:spcPct val="100000"/>
              </a:lnSpc>
              <a:spcBef>
                <a:spcPts val="800"/>
              </a:spcBef>
              <a:spcAft>
                <a:spcPts val="0"/>
              </a:spcAft>
              <a:buClr>
                <a:schemeClr val="dk2"/>
              </a:buClr>
              <a:buSzPts val="1200"/>
              <a:buNone/>
              <a:defRPr sz="1200" b="0" i="0">
                <a:solidFill>
                  <a:schemeClr val="dk2"/>
                </a:solidFill>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5" name="Google Shape;135;p26"/>
          <p:cNvSpPr txBox="1">
            <a:spLocks noGrp="1"/>
          </p:cNvSpPr>
          <p:nvPr>
            <p:ph type="body" idx="8"/>
          </p:nvPr>
        </p:nvSpPr>
        <p:spPr>
          <a:xfrm>
            <a:off x="6848285" y="3265009"/>
            <a:ext cx="1692600" cy="254400"/>
          </a:xfrm>
          <a:prstGeom prst="rect">
            <a:avLst/>
          </a:prstGeom>
          <a:noFill/>
          <a:ln>
            <a:noFill/>
          </a:ln>
        </p:spPr>
        <p:txBody>
          <a:bodyPr spcFirstLastPara="1" wrap="square" lIns="68575" tIns="34275" rIns="68575" bIns="34275" anchor="t" anchorCtr="0">
            <a:normAutofit/>
          </a:bodyPr>
          <a:lstStyle>
            <a:lvl1pPr marL="457200" lvl="0" indent="-228600" algn="ctr" rtl="0">
              <a:lnSpc>
                <a:spcPct val="113000"/>
              </a:lnSpc>
              <a:spcBef>
                <a:spcPts val="800"/>
              </a:spcBef>
              <a:spcAft>
                <a:spcPts val="0"/>
              </a:spcAft>
              <a:buClr>
                <a:schemeClr val="dk2"/>
              </a:buClr>
              <a:buSzPts val="1200"/>
              <a:buNone/>
              <a:defRPr sz="1200" b="1" i="0">
                <a:solidFill>
                  <a:schemeClr val="dk2"/>
                </a:solidFill>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6" name="Google Shape;136;p26"/>
          <p:cNvSpPr txBox="1">
            <a:spLocks noGrp="1"/>
          </p:cNvSpPr>
          <p:nvPr>
            <p:ph type="body" idx="9"/>
          </p:nvPr>
        </p:nvSpPr>
        <p:spPr>
          <a:xfrm>
            <a:off x="6848285" y="3527932"/>
            <a:ext cx="1692600" cy="705600"/>
          </a:xfrm>
          <a:prstGeom prst="rect">
            <a:avLst/>
          </a:prstGeom>
          <a:noFill/>
          <a:ln>
            <a:noFill/>
          </a:ln>
        </p:spPr>
        <p:txBody>
          <a:bodyPr spcFirstLastPara="1" wrap="square" lIns="68575" tIns="34275" rIns="68575" bIns="34275" anchor="t" anchorCtr="0">
            <a:normAutofit/>
          </a:bodyPr>
          <a:lstStyle>
            <a:lvl1pPr marL="457200" lvl="0" indent="-228600" algn="ctr" rtl="0">
              <a:lnSpc>
                <a:spcPct val="100000"/>
              </a:lnSpc>
              <a:spcBef>
                <a:spcPts val="800"/>
              </a:spcBef>
              <a:spcAft>
                <a:spcPts val="0"/>
              </a:spcAft>
              <a:buClr>
                <a:schemeClr val="dk2"/>
              </a:buClr>
              <a:buSzPts val="1200"/>
              <a:buNone/>
              <a:defRPr sz="1200" b="0" i="0">
                <a:solidFill>
                  <a:schemeClr val="dk2"/>
                </a:solidFill>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7" name="Google Shape;137;p26"/>
          <p:cNvSpPr>
            <a:spLocks noGrp="1"/>
          </p:cNvSpPr>
          <p:nvPr>
            <p:ph type="pic" idx="13"/>
          </p:nvPr>
        </p:nvSpPr>
        <p:spPr>
          <a:xfrm>
            <a:off x="1112075" y="2242649"/>
            <a:ext cx="727500" cy="705600"/>
          </a:xfrm>
          <a:prstGeom prst="rect">
            <a:avLst/>
          </a:prstGeom>
          <a:noFill/>
          <a:ln>
            <a:noFill/>
          </a:ln>
        </p:spPr>
      </p:sp>
      <p:sp>
        <p:nvSpPr>
          <p:cNvPr id="138" name="Google Shape;138;p26"/>
          <p:cNvSpPr>
            <a:spLocks noGrp="1"/>
          </p:cNvSpPr>
          <p:nvPr>
            <p:ph type="pic" idx="14"/>
          </p:nvPr>
        </p:nvSpPr>
        <p:spPr>
          <a:xfrm>
            <a:off x="3167426" y="2232683"/>
            <a:ext cx="727500" cy="705600"/>
          </a:xfrm>
          <a:prstGeom prst="rect">
            <a:avLst/>
          </a:prstGeom>
          <a:noFill/>
          <a:ln>
            <a:noFill/>
          </a:ln>
        </p:spPr>
      </p:sp>
      <p:sp>
        <p:nvSpPr>
          <p:cNvPr id="139" name="Google Shape;139;p26"/>
          <p:cNvSpPr>
            <a:spLocks noGrp="1"/>
          </p:cNvSpPr>
          <p:nvPr>
            <p:ph type="pic" idx="15"/>
          </p:nvPr>
        </p:nvSpPr>
        <p:spPr>
          <a:xfrm>
            <a:off x="5249105" y="2242648"/>
            <a:ext cx="727500" cy="705600"/>
          </a:xfrm>
          <a:prstGeom prst="rect">
            <a:avLst/>
          </a:prstGeom>
          <a:noFill/>
          <a:ln>
            <a:noFill/>
          </a:ln>
        </p:spPr>
      </p:sp>
      <p:sp>
        <p:nvSpPr>
          <p:cNvPr id="140" name="Google Shape;140;p26"/>
          <p:cNvSpPr>
            <a:spLocks noGrp="1"/>
          </p:cNvSpPr>
          <p:nvPr>
            <p:ph type="pic" idx="16"/>
          </p:nvPr>
        </p:nvSpPr>
        <p:spPr>
          <a:xfrm>
            <a:off x="7303523" y="2241837"/>
            <a:ext cx="727500" cy="705600"/>
          </a:xfrm>
          <a:prstGeom prst="rect">
            <a:avLst/>
          </a:prstGeom>
          <a:noFill/>
          <a:ln>
            <a:noFill/>
          </a:ln>
        </p:spPr>
      </p:sp>
      <p:sp>
        <p:nvSpPr>
          <p:cNvPr id="141" name="Google Shape;141;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2"/>
              </a:buClr>
              <a:buSzPts val="3300"/>
              <a:buFont typeface="Arial"/>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2" name="Google Shape;142;p26"/>
          <p:cNvSpPr txBox="1"/>
          <p:nvPr/>
        </p:nvSpPr>
        <p:spPr>
          <a:xfrm>
            <a:off x="8398764" y="4779497"/>
            <a:ext cx="522300" cy="2076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arge Image">
  <p:cSld name="Large Image">
    <p:spTree>
      <p:nvGrpSpPr>
        <p:cNvPr id="1" name="Shape 143"/>
        <p:cNvGrpSpPr/>
        <p:nvPr/>
      </p:nvGrpSpPr>
      <p:grpSpPr>
        <a:xfrm>
          <a:off x="0" y="0"/>
          <a:ext cx="0" cy="0"/>
          <a:chOff x="0" y="0"/>
          <a:chExt cx="0" cy="0"/>
        </a:xfrm>
      </p:grpSpPr>
      <p:sp>
        <p:nvSpPr>
          <p:cNvPr id="144" name="Google Shape;144;p27"/>
          <p:cNvSpPr>
            <a:spLocks noGrp="1"/>
          </p:cNvSpPr>
          <p:nvPr>
            <p:ph type="pic" idx="2"/>
          </p:nvPr>
        </p:nvSpPr>
        <p:spPr>
          <a:xfrm>
            <a:off x="3757790" y="0"/>
            <a:ext cx="5386200" cy="5143500"/>
          </a:xfrm>
          <a:prstGeom prst="rect">
            <a:avLst/>
          </a:prstGeom>
          <a:noFill/>
          <a:ln>
            <a:noFill/>
          </a:ln>
        </p:spPr>
      </p:sp>
      <p:sp>
        <p:nvSpPr>
          <p:cNvPr id="145" name="Google Shape;145;p27"/>
          <p:cNvSpPr txBox="1">
            <a:spLocks noGrp="1"/>
          </p:cNvSpPr>
          <p:nvPr>
            <p:ph type="title"/>
          </p:nvPr>
        </p:nvSpPr>
        <p:spPr>
          <a:xfrm>
            <a:off x="628649" y="411348"/>
            <a:ext cx="2855400" cy="1379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6" name="Google Shape;146;p27"/>
          <p:cNvSpPr txBox="1">
            <a:spLocks noGrp="1"/>
          </p:cNvSpPr>
          <p:nvPr>
            <p:ph type="body" idx="1"/>
          </p:nvPr>
        </p:nvSpPr>
        <p:spPr>
          <a:xfrm>
            <a:off x="628651" y="1863762"/>
            <a:ext cx="2849700" cy="2868300"/>
          </a:xfrm>
          <a:prstGeom prst="rect">
            <a:avLst/>
          </a:prstGeom>
          <a:noFill/>
          <a:ln>
            <a:noFill/>
          </a:ln>
        </p:spPr>
        <p:txBody>
          <a:bodyPr spcFirstLastPara="1" wrap="square" lIns="68575" tIns="34275" rIns="68575" bIns="34275" anchor="t" anchorCtr="0">
            <a:normAutofit/>
          </a:bodyPr>
          <a:lstStyle>
            <a:lvl1pPr marL="457200" lvl="0" indent="-317500" algn="l" rtl="0">
              <a:lnSpc>
                <a:spcPct val="113000"/>
              </a:lnSpc>
              <a:spcBef>
                <a:spcPts val="800"/>
              </a:spcBef>
              <a:spcAft>
                <a:spcPts val="0"/>
              </a:spcAft>
              <a:buClr>
                <a:schemeClr val="dk1"/>
              </a:buClr>
              <a:buSzPts val="1400"/>
              <a:buChar char="•"/>
              <a:defRPr/>
            </a:lvl1pPr>
            <a:lvl2pPr marL="914400" lvl="1" indent="-317500" algn="l" rtl="0">
              <a:lnSpc>
                <a:spcPct val="113000"/>
              </a:lnSpc>
              <a:spcBef>
                <a:spcPts val="800"/>
              </a:spcBef>
              <a:spcAft>
                <a:spcPts val="0"/>
              </a:spcAft>
              <a:buClr>
                <a:schemeClr val="dk1"/>
              </a:buClr>
              <a:buSzPts val="1400"/>
              <a:buChar char="•"/>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 name="Google Shape;147;p27"/>
          <p:cNvSpPr/>
          <p:nvPr/>
        </p:nvSpPr>
        <p:spPr>
          <a:xfrm>
            <a:off x="2" y="0"/>
            <a:ext cx="3492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Right Border - Full Width" type="obj">
  <p:cSld name="OBJECT">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Arial"/>
              <a:buNone/>
              <a:defRPr b="1" i="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0" name="Google Shape;150;p2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113000"/>
              </a:lnSpc>
              <a:spcBef>
                <a:spcPts val="800"/>
              </a:spcBef>
              <a:spcAft>
                <a:spcPts val="0"/>
              </a:spcAft>
              <a:buClr>
                <a:schemeClr val="dk1"/>
              </a:buClr>
              <a:buSzPts val="1400"/>
              <a:buChar char="•"/>
              <a:defRPr/>
            </a:lvl1pPr>
            <a:lvl2pPr marL="914400" lvl="1" indent="-317500" algn="l" rtl="0">
              <a:lnSpc>
                <a:spcPct val="113000"/>
              </a:lnSpc>
              <a:spcBef>
                <a:spcPts val="800"/>
              </a:spcBef>
              <a:spcAft>
                <a:spcPts val="0"/>
              </a:spcAft>
              <a:buClr>
                <a:schemeClr val="dk1"/>
              </a:buClr>
              <a:buSzPts val="1400"/>
              <a:buChar char="•"/>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1" name="Google Shape;151;p28"/>
          <p:cNvSpPr/>
          <p:nvPr/>
        </p:nvSpPr>
        <p:spPr>
          <a:xfrm>
            <a:off x="2" y="0"/>
            <a:ext cx="3492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llustration Slide">
  <p:cSld name="Illustration Slide">
    <p:spTree>
      <p:nvGrpSpPr>
        <p:cNvPr id="1" name="Shape 152"/>
        <p:cNvGrpSpPr/>
        <p:nvPr/>
      </p:nvGrpSpPr>
      <p:grpSpPr>
        <a:xfrm>
          <a:off x="0" y="0"/>
          <a:ext cx="0" cy="0"/>
          <a:chOff x="0" y="0"/>
          <a:chExt cx="0" cy="0"/>
        </a:xfrm>
      </p:grpSpPr>
      <p:sp>
        <p:nvSpPr>
          <p:cNvPr id="153" name="Google Shape;153;p29"/>
          <p:cNvSpPr/>
          <p:nvPr/>
        </p:nvSpPr>
        <p:spPr>
          <a:xfrm>
            <a:off x="0" y="3243430"/>
            <a:ext cx="9144000" cy="19002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4" name="Google Shape;154;p29"/>
          <p:cNvSpPr txBox="1">
            <a:spLocks noGrp="1"/>
          </p:cNvSpPr>
          <p:nvPr>
            <p:ph type="title"/>
          </p:nvPr>
        </p:nvSpPr>
        <p:spPr>
          <a:xfrm>
            <a:off x="623887" y="351235"/>
            <a:ext cx="4514100" cy="1215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Arial"/>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5" name="Google Shape;155;p29"/>
          <p:cNvSpPr txBox="1">
            <a:spLocks noGrp="1"/>
          </p:cNvSpPr>
          <p:nvPr>
            <p:ph type="body" idx="1"/>
          </p:nvPr>
        </p:nvSpPr>
        <p:spPr>
          <a:xfrm>
            <a:off x="623888" y="3394710"/>
            <a:ext cx="4514100" cy="1371000"/>
          </a:xfrm>
          <a:prstGeom prst="rect">
            <a:avLst/>
          </a:prstGeom>
          <a:noFill/>
          <a:ln>
            <a:noFill/>
          </a:ln>
        </p:spPr>
        <p:txBody>
          <a:bodyPr spcFirstLastPara="1" wrap="square" lIns="68575" tIns="34275" rIns="68575" bIns="34275" anchor="t" anchorCtr="0">
            <a:normAutofit/>
          </a:bodyPr>
          <a:lstStyle>
            <a:lvl1pPr marL="457200" lvl="0" indent="-228600" algn="l" rtl="0">
              <a:lnSpc>
                <a:spcPct val="113000"/>
              </a:lnSpc>
              <a:spcBef>
                <a:spcPts val="800"/>
              </a:spcBef>
              <a:spcAft>
                <a:spcPts val="0"/>
              </a:spcAft>
              <a:buClr>
                <a:schemeClr val="lt1"/>
              </a:buClr>
              <a:buSzPts val="1800"/>
              <a:buNone/>
              <a:defRPr sz="1800">
                <a:solidFill>
                  <a:schemeClr val="lt1"/>
                </a:solidFill>
              </a:defRPr>
            </a:lvl1pPr>
            <a:lvl2pPr marL="914400" lvl="1" indent="-317500" algn="l" rtl="0">
              <a:lnSpc>
                <a:spcPct val="113000"/>
              </a:lnSpc>
              <a:spcBef>
                <a:spcPts val="800"/>
              </a:spcBef>
              <a:spcAft>
                <a:spcPts val="0"/>
              </a:spcAft>
              <a:buClr>
                <a:schemeClr val="dk1"/>
              </a:buClr>
              <a:buSzPts val="1400"/>
              <a:buChar char="•"/>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6" name="Google Shape;156;p29"/>
          <p:cNvSpPr txBox="1"/>
          <p:nvPr/>
        </p:nvSpPr>
        <p:spPr>
          <a:xfrm>
            <a:off x="1594485" y="-351472"/>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
        <p:nvSpPr>
          <p:cNvPr id="157" name="Google Shape;157;p29"/>
          <p:cNvSpPr txBox="1"/>
          <p:nvPr/>
        </p:nvSpPr>
        <p:spPr>
          <a:xfrm>
            <a:off x="2177415" y="-385762"/>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
        <p:nvSpPr>
          <p:cNvPr id="158" name="Google Shape;158;p29"/>
          <p:cNvSpPr txBox="1">
            <a:spLocks noGrp="1"/>
          </p:cNvSpPr>
          <p:nvPr>
            <p:ph type="body" idx="2"/>
          </p:nvPr>
        </p:nvSpPr>
        <p:spPr>
          <a:xfrm>
            <a:off x="623378" y="1717693"/>
            <a:ext cx="4514100" cy="1411200"/>
          </a:xfrm>
          <a:prstGeom prst="rect">
            <a:avLst/>
          </a:prstGeom>
          <a:noFill/>
          <a:ln>
            <a:noFill/>
          </a:ln>
        </p:spPr>
        <p:txBody>
          <a:bodyPr spcFirstLastPara="1" wrap="square" lIns="68575" tIns="34275" rIns="68575" bIns="34275" anchor="t" anchorCtr="0">
            <a:normAutofit/>
          </a:bodyPr>
          <a:lstStyle>
            <a:lvl1pPr marL="457200" lvl="0" indent="-228600" algn="l" rtl="0">
              <a:lnSpc>
                <a:spcPct val="113000"/>
              </a:lnSpc>
              <a:spcBef>
                <a:spcPts val="800"/>
              </a:spcBef>
              <a:spcAft>
                <a:spcPts val="0"/>
              </a:spcAft>
              <a:buClr>
                <a:schemeClr val="dk2"/>
              </a:buClr>
              <a:buSzPts val="1800"/>
              <a:buNone/>
              <a:defRPr sz="1800">
                <a:solidFill>
                  <a:schemeClr val="dk2"/>
                </a:solidFill>
              </a:defRPr>
            </a:lvl1pPr>
            <a:lvl2pPr marL="914400" lvl="1" indent="-228600" algn="l" rtl="0">
              <a:lnSpc>
                <a:spcPct val="113000"/>
              </a:lnSpc>
              <a:spcBef>
                <a:spcPts val="800"/>
              </a:spcBef>
              <a:spcAft>
                <a:spcPts val="0"/>
              </a:spcAft>
              <a:buClr>
                <a:schemeClr val="dk1"/>
              </a:buClr>
              <a:buSzPts val="1800"/>
              <a:buNone/>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9" name="Google Shape;159;p29"/>
          <p:cNvSpPr>
            <a:spLocks noGrp="1"/>
          </p:cNvSpPr>
          <p:nvPr>
            <p:ph type="pic" idx="3"/>
          </p:nvPr>
        </p:nvSpPr>
        <p:spPr>
          <a:xfrm>
            <a:off x="5280660" y="351235"/>
            <a:ext cx="3488400" cy="4298100"/>
          </a:xfrm>
          <a:prstGeom prst="rect">
            <a:avLst/>
          </a:prstGeom>
          <a:noFill/>
          <a:ln>
            <a:noFill/>
          </a:ln>
        </p:spPr>
        <p:txBody>
          <a:bodyPr/>
          <a:lstStyle/>
          <a:p>
            <a:endParaRPr lang="en-US"/>
          </a:p>
        </p:txBody>
      </p:sp>
      <p:sp>
        <p:nvSpPr>
          <p:cNvPr id="160" name="Google Shape;160;p29"/>
          <p:cNvSpPr txBox="1"/>
          <p:nvPr/>
        </p:nvSpPr>
        <p:spPr>
          <a:xfrm>
            <a:off x="8398764" y="4765781"/>
            <a:ext cx="522300" cy="2076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B">
  <p:cSld name="Title Slide B">
    <p:spTree>
      <p:nvGrpSpPr>
        <p:cNvPr id="1" name="Shape 161"/>
        <p:cNvGrpSpPr/>
        <p:nvPr/>
      </p:nvGrpSpPr>
      <p:grpSpPr>
        <a:xfrm>
          <a:off x="0" y="0"/>
          <a:ext cx="0" cy="0"/>
          <a:chOff x="0" y="0"/>
          <a:chExt cx="0" cy="0"/>
        </a:xfrm>
      </p:grpSpPr>
      <p:sp>
        <p:nvSpPr>
          <p:cNvPr id="162" name="Google Shape;162;p30"/>
          <p:cNvSpPr/>
          <p:nvPr/>
        </p:nvSpPr>
        <p:spPr>
          <a:xfrm>
            <a:off x="4256976" y="0"/>
            <a:ext cx="4962292" cy="51435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rgbClr val="B9C1F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30"/>
          <p:cNvSpPr txBox="1">
            <a:spLocks noGrp="1"/>
          </p:cNvSpPr>
          <p:nvPr>
            <p:ph type="body" idx="1"/>
          </p:nvPr>
        </p:nvSpPr>
        <p:spPr>
          <a:xfrm>
            <a:off x="623888" y="2184809"/>
            <a:ext cx="3855000" cy="2448000"/>
          </a:xfrm>
          <a:prstGeom prst="rect">
            <a:avLst/>
          </a:prstGeom>
          <a:noFill/>
          <a:ln>
            <a:noFill/>
          </a:ln>
        </p:spPr>
        <p:txBody>
          <a:bodyPr spcFirstLastPara="1" wrap="square" lIns="68575" tIns="34275" rIns="68575" bIns="34275" anchor="t" anchorCtr="0">
            <a:normAutofit/>
          </a:bodyPr>
          <a:lstStyle>
            <a:lvl1pPr marL="457200" lvl="0" indent="-317500" algn="l" rtl="0">
              <a:lnSpc>
                <a:spcPct val="113000"/>
              </a:lnSpc>
              <a:spcBef>
                <a:spcPts val="800"/>
              </a:spcBef>
              <a:spcAft>
                <a:spcPts val="0"/>
              </a:spcAft>
              <a:buClr>
                <a:schemeClr val="dk1"/>
              </a:buClr>
              <a:buSzPts val="1400"/>
              <a:buChar char="•"/>
              <a:defRPr/>
            </a:lvl1pPr>
            <a:lvl2pPr marL="914400" lvl="1" indent="-317500" algn="l" rtl="0">
              <a:lnSpc>
                <a:spcPct val="113000"/>
              </a:lnSpc>
              <a:spcBef>
                <a:spcPts val="800"/>
              </a:spcBef>
              <a:spcAft>
                <a:spcPts val="0"/>
              </a:spcAft>
              <a:buClr>
                <a:schemeClr val="dk1"/>
              </a:buClr>
              <a:buSzPts val="1400"/>
              <a:buChar char="•"/>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4" name="Google Shape;164;p30"/>
          <p:cNvSpPr txBox="1">
            <a:spLocks noGrp="1"/>
          </p:cNvSpPr>
          <p:nvPr>
            <p:ph type="title"/>
          </p:nvPr>
        </p:nvSpPr>
        <p:spPr>
          <a:xfrm>
            <a:off x="623888" y="1089212"/>
            <a:ext cx="3855000" cy="8955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Arial"/>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5" name="Google Shape;165;p30"/>
          <p:cNvSpPr>
            <a:spLocks noGrp="1"/>
          </p:cNvSpPr>
          <p:nvPr>
            <p:ph type="pic" idx="2"/>
          </p:nvPr>
        </p:nvSpPr>
        <p:spPr>
          <a:xfrm>
            <a:off x="4749326" y="448654"/>
            <a:ext cx="4019700" cy="4184100"/>
          </a:xfrm>
          <a:prstGeom prst="rect">
            <a:avLst/>
          </a:prstGeom>
          <a:noFill/>
          <a:ln>
            <a:noFill/>
          </a:ln>
        </p:spPr>
        <p:txBody>
          <a:bodyPr/>
          <a:lstStyle/>
          <a:p>
            <a:endParaRPr lang="en-US"/>
          </a:p>
        </p:txBody>
      </p:sp>
      <p:sp>
        <p:nvSpPr>
          <p:cNvPr id="166" name="Google Shape;166;p30"/>
          <p:cNvSpPr txBox="1"/>
          <p:nvPr/>
        </p:nvSpPr>
        <p:spPr>
          <a:xfrm>
            <a:off x="8398764" y="4765781"/>
            <a:ext cx="522300" cy="2076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Arial"/>
              <a:buNone/>
              <a:defRPr sz="4500" b="1" i="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9" name="Google Shape;169;p31"/>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rtl="0">
              <a:lnSpc>
                <a:spcPct val="114000"/>
              </a:lnSpc>
              <a:spcBef>
                <a:spcPts val="800"/>
              </a:spcBef>
              <a:spcAft>
                <a:spcPts val="0"/>
              </a:spcAft>
              <a:buClr>
                <a:srgbClr val="8A8A8A"/>
              </a:buClr>
              <a:buSzPts val="1800"/>
              <a:buNone/>
              <a:defRPr sz="1800">
                <a:solidFill>
                  <a:srgbClr val="8A8A8A"/>
                </a:solidFill>
              </a:defRPr>
            </a:lvl1pPr>
            <a:lvl2pPr marL="914400" lvl="1" indent="-228600" algn="l" rtl="0">
              <a:lnSpc>
                <a:spcPct val="113000"/>
              </a:lnSpc>
              <a:spcBef>
                <a:spcPts val="800"/>
              </a:spcBef>
              <a:spcAft>
                <a:spcPts val="0"/>
              </a:spcAft>
              <a:buClr>
                <a:srgbClr val="8A8A8A"/>
              </a:buClr>
              <a:buSzPts val="1500"/>
              <a:buNone/>
              <a:defRPr sz="1500">
                <a:solidFill>
                  <a:srgbClr val="8A8A8A"/>
                </a:solidFill>
              </a:defRPr>
            </a:lvl2pPr>
            <a:lvl3pPr marL="1371600" lvl="2" indent="-228600" algn="l" rtl="0">
              <a:lnSpc>
                <a:spcPct val="113000"/>
              </a:lnSpc>
              <a:spcBef>
                <a:spcPts val="800"/>
              </a:spcBef>
              <a:spcAft>
                <a:spcPts val="0"/>
              </a:spcAft>
              <a:buClr>
                <a:srgbClr val="8A8A8A"/>
              </a:buClr>
              <a:buSzPts val="1400"/>
              <a:buNone/>
              <a:defRPr sz="1400">
                <a:solidFill>
                  <a:srgbClr val="8A8A8A"/>
                </a:solidFill>
              </a:defRPr>
            </a:lvl3pPr>
            <a:lvl4pPr marL="1828800" lvl="3" indent="-228600" algn="l" rtl="0">
              <a:lnSpc>
                <a:spcPct val="113000"/>
              </a:lnSpc>
              <a:spcBef>
                <a:spcPts val="800"/>
              </a:spcBef>
              <a:spcAft>
                <a:spcPts val="0"/>
              </a:spcAft>
              <a:buClr>
                <a:srgbClr val="8A8A8A"/>
              </a:buClr>
              <a:buSzPts val="1200"/>
              <a:buNone/>
              <a:defRPr sz="1200">
                <a:solidFill>
                  <a:srgbClr val="8A8A8A"/>
                </a:solidFill>
              </a:defRPr>
            </a:lvl4pPr>
            <a:lvl5pPr marL="2286000" lvl="4" indent="-228600" algn="l" rtl="0">
              <a:lnSpc>
                <a:spcPct val="113000"/>
              </a:lnSpc>
              <a:spcBef>
                <a:spcPts val="800"/>
              </a:spcBef>
              <a:spcAft>
                <a:spcPts val="0"/>
              </a:spcAft>
              <a:buClr>
                <a:srgbClr val="8A8A8A"/>
              </a:buClr>
              <a:buSzPts val="1200"/>
              <a:buNone/>
              <a:defRPr sz="1200">
                <a:solidFill>
                  <a:srgbClr val="8A8A8A"/>
                </a:solidFill>
              </a:defRPr>
            </a:lvl5pPr>
            <a:lvl6pPr marL="2743200" lvl="5" indent="-228600" algn="l" rtl="0">
              <a:lnSpc>
                <a:spcPct val="90000"/>
              </a:lnSpc>
              <a:spcBef>
                <a:spcPts val="400"/>
              </a:spcBef>
              <a:spcAft>
                <a:spcPts val="0"/>
              </a:spcAft>
              <a:buClr>
                <a:srgbClr val="8A8A8A"/>
              </a:buClr>
              <a:buSzPts val="1200"/>
              <a:buNone/>
              <a:defRPr sz="1200">
                <a:solidFill>
                  <a:srgbClr val="8A8A8A"/>
                </a:solidFill>
              </a:defRPr>
            </a:lvl6pPr>
            <a:lvl7pPr marL="3200400" lvl="6" indent="-228600" algn="l" rtl="0">
              <a:lnSpc>
                <a:spcPct val="90000"/>
              </a:lnSpc>
              <a:spcBef>
                <a:spcPts val="400"/>
              </a:spcBef>
              <a:spcAft>
                <a:spcPts val="0"/>
              </a:spcAft>
              <a:buClr>
                <a:srgbClr val="8A8A8A"/>
              </a:buClr>
              <a:buSzPts val="1200"/>
              <a:buNone/>
              <a:defRPr sz="1200">
                <a:solidFill>
                  <a:srgbClr val="8A8A8A"/>
                </a:solidFill>
              </a:defRPr>
            </a:lvl7pPr>
            <a:lvl8pPr marL="3657600" lvl="7" indent="-228600" algn="l" rtl="0">
              <a:lnSpc>
                <a:spcPct val="90000"/>
              </a:lnSpc>
              <a:spcBef>
                <a:spcPts val="400"/>
              </a:spcBef>
              <a:spcAft>
                <a:spcPts val="0"/>
              </a:spcAft>
              <a:buClr>
                <a:srgbClr val="8A8A8A"/>
              </a:buClr>
              <a:buSzPts val="1200"/>
              <a:buNone/>
              <a:defRPr sz="1200">
                <a:solidFill>
                  <a:srgbClr val="8A8A8A"/>
                </a:solidFill>
              </a:defRPr>
            </a:lvl8pPr>
            <a:lvl9pPr marL="4114800" lvl="8" indent="-228600" algn="l" rtl="0">
              <a:lnSpc>
                <a:spcPct val="90000"/>
              </a:lnSpc>
              <a:spcBef>
                <a:spcPts val="400"/>
              </a:spcBef>
              <a:spcAft>
                <a:spcPts val="0"/>
              </a:spcAft>
              <a:buClr>
                <a:srgbClr val="8A8A8A"/>
              </a:buClr>
              <a:buSzPts val="1200"/>
              <a:buNone/>
              <a:defRPr sz="1200">
                <a:solidFill>
                  <a:srgbClr val="8A8A8A"/>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sic Title Slide" type="title">
  <p:cSld name="TITLE">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Arial"/>
              <a:buNone/>
              <a:defRPr sz="4500" b="1" i="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2" name="Google Shape;172;p32"/>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114000"/>
              </a:lnSpc>
              <a:spcBef>
                <a:spcPts val="800"/>
              </a:spcBef>
              <a:spcAft>
                <a:spcPts val="0"/>
              </a:spcAft>
              <a:buClr>
                <a:schemeClr val="dk1"/>
              </a:buClr>
              <a:buSzPts val="1800"/>
              <a:buNone/>
              <a:defRPr sz="1800"/>
            </a:lvl1pPr>
            <a:lvl2pPr lvl="1" algn="ctr" rtl="0">
              <a:lnSpc>
                <a:spcPct val="113000"/>
              </a:lnSpc>
              <a:spcBef>
                <a:spcPts val="800"/>
              </a:spcBef>
              <a:spcAft>
                <a:spcPts val="0"/>
              </a:spcAft>
              <a:buClr>
                <a:schemeClr val="dk1"/>
              </a:buClr>
              <a:buSzPts val="1500"/>
              <a:buNone/>
              <a:defRPr sz="1500"/>
            </a:lvl2pPr>
            <a:lvl3pPr lvl="2" algn="ctr" rtl="0">
              <a:lnSpc>
                <a:spcPct val="113000"/>
              </a:lnSpc>
              <a:spcBef>
                <a:spcPts val="800"/>
              </a:spcBef>
              <a:spcAft>
                <a:spcPts val="0"/>
              </a:spcAft>
              <a:buClr>
                <a:schemeClr val="dk1"/>
              </a:buClr>
              <a:buSzPts val="1400"/>
              <a:buNone/>
              <a:defRPr sz="1400"/>
            </a:lvl3pPr>
            <a:lvl4pPr lvl="3" algn="ctr" rtl="0">
              <a:lnSpc>
                <a:spcPct val="113000"/>
              </a:lnSpc>
              <a:spcBef>
                <a:spcPts val="800"/>
              </a:spcBef>
              <a:spcAft>
                <a:spcPts val="0"/>
              </a:spcAft>
              <a:buClr>
                <a:schemeClr val="dk1"/>
              </a:buClr>
              <a:buSzPts val="1200"/>
              <a:buNone/>
              <a:defRPr sz="1200"/>
            </a:lvl4pPr>
            <a:lvl5pPr lvl="4" algn="ctr" rtl="0">
              <a:lnSpc>
                <a:spcPct val="113000"/>
              </a:lnSpc>
              <a:spcBef>
                <a:spcPts val="8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73" name="Google Shape;173;p32"/>
          <p:cNvSpPr/>
          <p:nvPr/>
        </p:nvSpPr>
        <p:spPr>
          <a:xfrm>
            <a:off x="2" y="0"/>
            <a:ext cx="3492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Right Border - Two Column" type="twoTxTwoObj">
  <p:cSld name="TWO_OBJECTS_WITH_TEXT">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6" name="Google Shape;176;p33"/>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114000"/>
              </a:lnSpc>
              <a:spcBef>
                <a:spcPts val="800"/>
              </a:spcBef>
              <a:spcAft>
                <a:spcPts val="0"/>
              </a:spcAft>
              <a:buClr>
                <a:schemeClr val="dk1"/>
              </a:buClr>
              <a:buSzPts val="1800"/>
              <a:buNone/>
              <a:defRPr sz="1800" b="1"/>
            </a:lvl1pPr>
            <a:lvl2pPr marL="914400" lvl="1" indent="-228600" algn="l" rtl="0">
              <a:lnSpc>
                <a:spcPct val="113000"/>
              </a:lnSpc>
              <a:spcBef>
                <a:spcPts val="800"/>
              </a:spcBef>
              <a:spcAft>
                <a:spcPts val="0"/>
              </a:spcAft>
              <a:buClr>
                <a:schemeClr val="dk1"/>
              </a:buClr>
              <a:buSzPts val="1500"/>
              <a:buNone/>
              <a:defRPr sz="1500" b="1"/>
            </a:lvl2pPr>
            <a:lvl3pPr marL="1371600" lvl="2" indent="-228600" algn="l" rtl="0">
              <a:lnSpc>
                <a:spcPct val="113000"/>
              </a:lnSpc>
              <a:spcBef>
                <a:spcPts val="800"/>
              </a:spcBef>
              <a:spcAft>
                <a:spcPts val="0"/>
              </a:spcAft>
              <a:buClr>
                <a:schemeClr val="dk1"/>
              </a:buClr>
              <a:buSzPts val="1400"/>
              <a:buNone/>
              <a:defRPr sz="1400" b="1"/>
            </a:lvl3pPr>
            <a:lvl4pPr marL="1828800" lvl="3" indent="-228600" algn="l" rtl="0">
              <a:lnSpc>
                <a:spcPct val="113000"/>
              </a:lnSpc>
              <a:spcBef>
                <a:spcPts val="800"/>
              </a:spcBef>
              <a:spcAft>
                <a:spcPts val="0"/>
              </a:spcAft>
              <a:buClr>
                <a:schemeClr val="dk1"/>
              </a:buClr>
              <a:buSzPts val="1200"/>
              <a:buNone/>
              <a:defRPr sz="1200" b="1"/>
            </a:lvl4pPr>
            <a:lvl5pPr marL="2286000" lvl="4" indent="-228600" algn="l" rtl="0">
              <a:lnSpc>
                <a:spcPct val="113000"/>
              </a:lnSpc>
              <a:spcBef>
                <a:spcPts val="8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7" name="Google Shape;177;p33"/>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rtl="0">
              <a:lnSpc>
                <a:spcPct val="113000"/>
              </a:lnSpc>
              <a:spcBef>
                <a:spcPts val="800"/>
              </a:spcBef>
              <a:spcAft>
                <a:spcPts val="0"/>
              </a:spcAft>
              <a:buClr>
                <a:schemeClr val="dk1"/>
              </a:buClr>
              <a:buSzPts val="1400"/>
              <a:buChar char="•"/>
              <a:defRPr/>
            </a:lvl1pPr>
            <a:lvl2pPr marL="914400" lvl="1" indent="-317500" algn="l" rtl="0">
              <a:lnSpc>
                <a:spcPct val="113000"/>
              </a:lnSpc>
              <a:spcBef>
                <a:spcPts val="800"/>
              </a:spcBef>
              <a:spcAft>
                <a:spcPts val="0"/>
              </a:spcAft>
              <a:buClr>
                <a:schemeClr val="dk1"/>
              </a:buClr>
              <a:buSzPts val="1400"/>
              <a:buChar char="•"/>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8" name="Google Shape;178;p33"/>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114000"/>
              </a:lnSpc>
              <a:spcBef>
                <a:spcPts val="800"/>
              </a:spcBef>
              <a:spcAft>
                <a:spcPts val="0"/>
              </a:spcAft>
              <a:buClr>
                <a:schemeClr val="dk1"/>
              </a:buClr>
              <a:buSzPts val="1800"/>
              <a:buNone/>
              <a:defRPr sz="1800" b="1"/>
            </a:lvl1pPr>
            <a:lvl2pPr marL="914400" lvl="1" indent="-228600" algn="l" rtl="0">
              <a:lnSpc>
                <a:spcPct val="113000"/>
              </a:lnSpc>
              <a:spcBef>
                <a:spcPts val="800"/>
              </a:spcBef>
              <a:spcAft>
                <a:spcPts val="0"/>
              </a:spcAft>
              <a:buClr>
                <a:schemeClr val="dk1"/>
              </a:buClr>
              <a:buSzPts val="1500"/>
              <a:buNone/>
              <a:defRPr sz="1500" b="1"/>
            </a:lvl2pPr>
            <a:lvl3pPr marL="1371600" lvl="2" indent="-228600" algn="l" rtl="0">
              <a:lnSpc>
                <a:spcPct val="113000"/>
              </a:lnSpc>
              <a:spcBef>
                <a:spcPts val="800"/>
              </a:spcBef>
              <a:spcAft>
                <a:spcPts val="0"/>
              </a:spcAft>
              <a:buClr>
                <a:schemeClr val="dk1"/>
              </a:buClr>
              <a:buSzPts val="1400"/>
              <a:buNone/>
              <a:defRPr sz="1400" b="1"/>
            </a:lvl3pPr>
            <a:lvl4pPr marL="1828800" lvl="3" indent="-228600" algn="l" rtl="0">
              <a:lnSpc>
                <a:spcPct val="113000"/>
              </a:lnSpc>
              <a:spcBef>
                <a:spcPts val="800"/>
              </a:spcBef>
              <a:spcAft>
                <a:spcPts val="0"/>
              </a:spcAft>
              <a:buClr>
                <a:schemeClr val="dk1"/>
              </a:buClr>
              <a:buSzPts val="1200"/>
              <a:buNone/>
              <a:defRPr sz="1200" b="1"/>
            </a:lvl4pPr>
            <a:lvl5pPr marL="2286000" lvl="4" indent="-228600" algn="l" rtl="0">
              <a:lnSpc>
                <a:spcPct val="113000"/>
              </a:lnSpc>
              <a:spcBef>
                <a:spcPts val="8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9" name="Google Shape;179;p33"/>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rtl="0">
              <a:lnSpc>
                <a:spcPct val="113000"/>
              </a:lnSpc>
              <a:spcBef>
                <a:spcPts val="800"/>
              </a:spcBef>
              <a:spcAft>
                <a:spcPts val="0"/>
              </a:spcAft>
              <a:buClr>
                <a:schemeClr val="dk1"/>
              </a:buClr>
              <a:buSzPts val="1400"/>
              <a:buChar char="•"/>
              <a:defRPr/>
            </a:lvl1pPr>
            <a:lvl2pPr marL="914400" lvl="1" indent="-317500" algn="l" rtl="0">
              <a:lnSpc>
                <a:spcPct val="113000"/>
              </a:lnSpc>
              <a:spcBef>
                <a:spcPts val="800"/>
              </a:spcBef>
              <a:spcAft>
                <a:spcPts val="0"/>
              </a:spcAft>
              <a:buClr>
                <a:schemeClr val="dk1"/>
              </a:buClr>
              <a:buSzPts val="1400"/>
              <a:buChar char="•"/>
              <a:defRPr/>
            </a:lvl2pPr>
            <a:lvl3pPr marL="1371600" lvl="2" indent="-317500" algn="l" rtl="0">
              <a:lnSpc>
                <a:spcPct val="113000"/>
              </a:lnSpc>
              <a:spcBef>
                <a:spcPts val="800"/>
              </a:spcBef>
              <a:spcAft>
                <a:spcPts val="0"/>
              </a:spcAft>
              <a:buClr>
                <a:schemeClr val="dk1"/>
              </a:buClr>
              <a:buSzPts val="1400"/>
              <a:buChar char="•"/>
              <a:defRPr/>
            </a:lvl3pPr>
            <a:lvl4pPr marL="1828800" lvl="3" indent="-317500" algn="l" rtl="0">
              <a:lnSpc>
                <a:spcPct val="113000"/>
              </a:lnSpc>
              <a:spcBef>
                <a:spcPts val="800"/>
              </a:spcBef>
              <a:spcAft>
                <a:spcPts val="0"/>
              </a:spcAft>
              <a:buClr>
                <a:schemeClr val="dk1"/>
              </a:buClr>
              <a:buSzPts val="1400"/>
              <a:buChar char="•"/>
              <a:defRPr/>
            </a:lvl4pPr>
            <a:lvl5pPr marL="2286000" lvl="4" indent="-317500" algn="l" rtl="0">
              <a:lnSpc>
                <a:spcPct val="113000"/>
              </a:lnSpc>
              <a:spcBef>
                <a:spcPts val="8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0" name="Google Shape;180;p33"/>
          <p:cNvSpPr/>
          <p:nvPr/>
        </p:nvSpPr>
        <p:spPr>
          <a:xfrm>
            <a:off x="2" y="0"/>
            <a:ext cx="3492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113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113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113000"/>
              </a:lnSpc>
              <a:spcBef>
                <a:spcPts val="8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113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13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p:nvPr/>
        </p:nvSpPr>
        <p:spPr>
          <a:xfrm>
            <a:off x="1311593" y="4860608"/>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
        <p:nvSpPr>
          <p:cNvPr id="54" name="Google Shape;54;p13"/>
          <p:cNvSpPr txBox="1"/>
          <p:nvPr/>
        </p:nvSpPr>
        <p:spPr>
          <a:xfrm>
            <a:off x="8398764" y="4765781"/>
            <a:ext cx="522300" cy="2076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www.imbdb.com"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hyperlink" Target="https://en.wikipedia.org/wiki/Beyonc%C3%A9_singles_discograph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4">
            <a:extLst>
              <a:ext uri="{C183D7F6-B498-43B3-948B-1728B52AA6E4}">
                <adec:decorative xmlns:adec="http://schemas.microsoft.com/office/drawing/2017/decorative" val="1"/>
              </a:ext>
            </a:extLst>
          </p:cNvPr>
          <p:cNvSpPr/>
          <p:nvPr/>
        </p:nvSpPr>
        <p:spPr>
          <a:xfrm rot="-5400000">
            <a:off x="-586062" y="586079"/>
            <a:ext cx="5154408" cy="3982284"/>
          </a:xfrm>
          <a:prstGeom prst="flowChartDocument">
            <a:avLst/>
          </a:prstGeom>
          <a:solidFill>
            <a:srgbClr val="F3BE36">
              <a:alpha val="63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6" name="Google Shape;186;p3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7000" y="80213"/>
            <a:ext cx="4338425" cy="4338425"/>
          </a:xfrm>
          <a:prstGeom prst="rect">
            <a:avLst/>
          </a:prstGeom>
          <a:noFill/>
          <a:ln>
            <a:noFill/>
          </a:ln>
        </p:spPr>
      </p:pic>
      <p:sp>
        <p:nvSpPr>
          <p:cNvPr id="188" name="Google Shape;188;p34"/>
          <p:cNvSpPr txBox="1">
            <a:spLocks noGrp="1"/>
          </p:cNvSpPr>
          <p:nvPr>
            <p:ph type="title"/>
          </p:nvPr>
        </p:nvSpPr>
        <p:spPr>
          <a:xfrm>
            <a:off x="4495425" y="671325"/>
            <a:ext cx="4359600" cy="1536000"/>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chemeClr val="accent2"/>
              </a:buClr>
              <a:buSzPts val="5400"/>
              <a:buFont typeface="Arial"/>
              <a:buNone/>
            </a:pPr>
            <a:r>
              <a:rPr lang="en" sz="5400"/>
              <a:t>Introductory Statistics</a:t>
            </a:r>
            <a:endParaRPr sz="5400"/>
          </a:p>
        </p:txBody>
      </p:sp>
      <p:sp>
        <p:nvSpPr>
          <p:cNvPr id="187" name="Google Shape;187;p34"/>
          <p:cNvSpPr txBox="1">
            <a:spLocks noGrp="1"/>
          </p:cNvSpPr>
          <p:nvPr>
            <p:ph type="body" idx="1"/>
          </p:nvPr>
        </p:nvSpPr>
        <p:spPr>
          <a:xfrm>
            <a:off x="4572000" y="2442575"/>
            <a:ext cx="4283400" cy="21903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1"/>
              </a:buClr>
              <a:buSzPts val="1500"/>
              <a:buNone/>
            </a:pPr>
            <a:r>
              <a:rPr lang="en" sz="1500"/>
              <a:t>Module 3: </a:t>
            </a:r>
            <a:endParaRPr/>
          </a:p>
          <a:p>
            <a:pPr marL="0" lvl="0" indent="0" algn="l" rtl="0">
              <a:lnSpc>
                <a:spcPct val="113000"/>
              </a:lnSpc>
              <a:spcBef>
                <a:spcPts val="800"/>
              </a:spcBef>
              <a:spcAft>
                <a:spcPts val="0"/>
              </a:spcAft>
              <a:buClr>
                <a:schemeClr val="dk1"/>
              </a:buClr>
              <a:buSzPts val="2100"/>
              <a:buNone/>
            </a:pPr>
            <a:r>
              <a:rPr lang="en" b="1"/>
              <a:t>Describing Data Graphically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3"/>
          <p:cNvSpPr txBox="1">
            <a:spLocks noGrp="1"/>
          </p:cNvSpPr>
          <p:nvPr>
            <p:ph type="title"/>
          </p:nvPr>
        </p:nvSpPr>
        <p:spPr>
          <a:xfrm>
            <a:off x="623875" y="351225"/>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a:solidFill>
                  <a:schemeClr val="accent5"/>
                </a:solidFill>
              </a:rPr>
              <a:t>Questions</a:t>
            </a:r>
            <a:endParaRPr>
              <a:solidFill>
                <a:schemeClr val="accent5"/>
              </a:solidFill>
            </a:endParaRPr>
          </a:p>
        </p:txBody>
      </p:sp>
      <p:sp>
        <p:nvSpPr>
          <p:cNvPr id="288" name="Google Shape;288;p43"/>
          <p:cNvSpPr txBox="1"/>
          <p:nvPr/>
        </p:nvSpPr>
        <p:spPr>
          <a:xfrm>
            <a:off x="2717400" y="1180850"/>
            <a:ext cx="6426600" cy="27516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3300" b="1">
                <a:solidFill>
                  <a:schemeClr val="accent4"/>
                </a:solidFill>
                <a:latin typeface="Arial Black"/>
                <a:ea typeface="Arial Black"/>
                <a:cs typeface="Arial Black"/>
                <a:sym typeface="Arial Black"/>
              </a:rPr>
              <a:t>1</a:t>
            </a:r>
            <a:r>
              <a:rPr lang="en" sz="2100">
                <a:solidFill>
                  <a:schemeClr val="lt1"/>
                </a:solidFill>
              </a:rPr>
              <a:t> </a:t>
            </a:r>
            <a:r>
              <a:rPr lang="en" sz="2100">
                <a:solidFill>
                  <a:schemeClr val="dk1"/>
                </a:solidFill>
              </a:rPr>
              <a:t>What are the groups of interest and variables of interest for this question?</a:t>
            </a:r>
            <a:br>
              <a:rPr lang="en" sz="2100">
                <a:solidFill>
                  <a:schemeClr val="dk1"/>
                </a:solidFill>
              </a:rPr>
            </a:br>
            <a:endParaRPr sz="2100">
              <a:solidFill>
                <a:schemeClr val="dk1"/>
              </a:solidFill>
            </a:endParaRPr>
          </a:p>
          <a:p>
            <a:pPr marL="0" lvl="0" indent="0" algn="l" rtl="0">
              <a:lnSpc>
                <a:spcPct val="113000"/>
              </a:lnSpc>
              <a:spcBef>
                <a:spcPts val="0"/>
              </a:spcBef>
              <a:spcAft>
                <a:spcPts val="0"/>
              </a:spcAft>
              <a:buNone/>
            </a:pPr>
            <a:r>
              <a:rPr lang="en" sz="3300" b="1">
                <a:solidFill>
                  <a:schemeClr val="accent4"/>
                </a:solidFill>
                <a:latin typeface="Arial Black"/>
                <a:ea typeface="Arial Black"/>
                <a:cs typeface="Arial Black"/>
                <a:sym typeface="Arial Black"/>
              </a:rPr>
              <a:t>2</a:t>
            </a:r>
            <a:r>
              <a:rPr lang="en" sz="2100">
                <a:solidFill>
                  <a:schemeClr val="lt1"/>
                </a:solidFill>
              </a:rPr>
              <a:t> </a:t>
            </a:r>
            <a:r>
              <a:rPr lang="en" sz="2100">
                <a:solidFill>
                  <a:schemeClr val="dk1"/>
                </a:solidFill>
              </a:rPr>
              <a:t>Use the stats tool to create both a side by side bar graph and a stacked bar graph to display the data.</a:t>
            </a:r>
            <a:endParaRPr sz="2100">
              <a:solidFill>
                <a:schemeClr val="dk1"/>
              </a:solidFill>
            </a:endParaRPr>
          </a:p>
        </p:txBody>
      </p:sp>
      <p:sp>
        <p:nvSpPr>
          <p:cNvPr id="289" name="Google Shape;289;p43">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0" name="Google Shape;290;p4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32150" y="1680550"/>
            <a:ext cx="2985725" cy="2985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4"/>
          <p:cNvSpPr txBox="1">
            <a:spLocks noGrp="1"/>
          </p:cNvSpPr>
          <p:nvPr>
            <p:ph type="title"/>
          </p:nvPr>
        </p:nvSpPr>
        <p:spPr>
          <a:xfrm>
            <a:off x="623875" y="351225"/>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solidFill>
                  <a:schemeClr val="accent5"/>
                </a:solidFill>
              </a:rPr>
              <a:t>Questions continued</a:t>
            </a:r>
            <a:endParaRPr dirty="0">
              <a:solidFill>
                <a:schemeClr val="accent5"/>
              </a:solidFill>
            </a:endParaRPr>
          </a:p>
        </p:txBody>
      </p:sp>
      <p:sp>
        <p:nvSpPr>
          <p:cNvPr id="296" name="Google Shape;296;p44"/>
          <p:cNvSpPr txBox="1"/>
          <p:nvPr/>
        </p:nvSpPr>
        <p:spPr>
          <a:xfrm>
            <a:off x="2717400" y="1180850"/>
            <a:ext cx="6426600" cy="14472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3300" b="1">
                <a:solidFill>
                  <a:schemeClr val="accent4"/>
                </a:solidFill>
                <a:latin typeface="Arial Black"/>
                <a:ea typeface="Arial Black"/>
                <a:cs typeface="Arial Black"/>
                <a:sym typeface="Arial Black"/>
              </a:rPr>
              <a:t>3</a:t>
            </a:r>
            <a:r>
              <a:rPr lang="en" sz="2100">
                <a:solidFill>
                  <a:schemeClr val="lt1"/>
                </a:solidFill>
              </a:rPr>
              <a:t> </a:t>
            </a:r>
            <a:r>
              <a:rPr lang="en" sz="2100">
                <a:solidFill>
                  <a:schemeClr val="dk1"/>
                </a:solidFill>
              </a:rPr>
              <a:t>Use the stats tool to create both a side by side bar graph and a stacked bar graph to display the data.</a:t>
            </a:r>
            <a:endParaRPr sz="2100">
              <a:solidFill>
                <a:schemeClr val="dk1"/>
              </a:solidFill>
            </a:endParaRPr>
          </a:p>
        </p:txBody>
      </p:sp>
      <p:sp>
        <p:nvSpPr>
          <p:cNvPr id="297" name="Google Shape;297;p44">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8" name="Google Shape;298;p44" descr="Table comparing student enrollment numbers by generation status and English proficiency. It shows higher enrollment for Non First Generation Not ESL students (152,232) and First Generation Not ESL students (88,281), with lower counts for ESL students in both categories."/>
          <p:cNvPicPr preferRelativeResize="0"/>
          <p:nvPr/>
        </p:nvPicPr>
        <p:blipFill>
          <a:blip r:embed="rId3">
            <a:alphaModFix/>
          </a:blip>
          <a:stretch>
            <a:fillRect/>
          </a:stretch>
        </p:blipFill>
        <p:spPr>
          <a:xfrm>
            <a:off x="2945475" y="2714738"/>
            <a:ext cx="5507101" cy="1644375"/>
          </a:xfrm>
          <a:prstGeom prst="rect">
            <a:avLst/>
          </a:prstGeom>
          <a:noFill/>
          <a:ln>
            <a:noFill/>
          </a:ln>
        </p:spPr>
      </p:pic>
      <p:sp>
        <p:nvSpPr>
          <p:cNvPr id="299" name="Google Shape;299;p44"/>
          <p:cNvSpPr txBox="1"/>
          <p:nvPr/>
        </p:nvSpPr>
        <p:spPr>
          <a:xfrm>
            <a:off x="171775" y="4445800"/>
            <a:ext cx="8697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rPr>
              <a:t>National survey data from the Community College Survey of Student Engagement (CCSSE) 2020 Cohort.</a:t>
            </a:r>
            <a:endParaRPr sz="1000">
              <a:solidFill>
                <a:schemeClr val="dk1"/>
              </a:solidFill>
            </a:endParaRPr>
          </a:p>
          <a:p>
            <a:pPr marL="0" lvl="0" indent="0" algn="l" rtl="0">
              <a:spcBef>
                <a:spcPts val="0"/>
              </a:spcBef>
              <a:spcAft>
                <a:spcPts val="0"/>
              </a:spcAft>
              <a:buNone/>
            </a:pPr>
            <a:r>
              <a:rPr lang="en" sz="1000">
                <a:solidFill>
                  <a:schemeClr val="dk1"/>
                </a:solidFill>
              </a:rPr>
              <a:t>Note: The first language status in the CCSSE survey is measured by: "Enrolled in English course taught specifically for students whose first language is not English (ESL, ESOL)."</a:t>
            </a:r>
            <a:endParaRPr sz="1000">
              <a:solidFill>
                <a:schemeClr val="dk1"/>
              </a:solidFill>
            </a:endParaRPr>
          </a:p>
        </p:txBody>
      </p:sp>
      <p:pic>
        <p:nvPicPr>
          <p:cNvPr id="300" name="Google Shape;300;p4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94900" y="1656298"/>
            <a:ext cx="3040375" cy="3040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Google Shape;306;p45"/>
          <p:cNvSpPr txBox="1">
            <a:spLocks noGrp="1"/>
          </p:cNvSpPr>
          <p:nvPr>
            <p:ph type="title"/>
          </p:nvPr>
        </p:nvSpPr>
        <p:spPr>
          <a:xfrm>
            <a:off x="623900" y="1089200"/>
            <a:ext cx="4026900" cy="8955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accent2"/>
              </a:buClr>
              <a:buSzPts val="3300"/>
              <a:buFont typeface="Arial"/>
              <a:buNone/>
            </a:pPr>
            <a:r>
              <a:rPr lang="en">
                <a:solidFill>
                  <a:schemeClr val="accent4"/>
                </a:solidFill>
              </a:rPr>
              <a:t>Discussion</a:t>
            </a:r>
            <a:endParaRPr>
              <a:solidFill>
                <a:schemeClr val="accent4"/>
              </a:solidFill>
            </a:endParaRPr>
          </a:p>
        </p:txBody>
      </p:sp>
      <p:sp>
        <p:nvSpPr>
          <p:cNvPr id="305" name="Google Shape;305;p45"/>
          <p:cNvSpPr txBox="1">
            <a:spLocks noGrp="1"/>
          </p:cNvSpPr>
          <p:nvPr>
            <p:ph type="body" idx="1"/>
          </p:nvPr>
        </p:nvSpPr>
        <p:spPr>
          <a:xfrm>
            <a:off x="623888" y="2184809"/>
            <a:ext cx="3855000" cy="2448000"/>
          </a:xfrm>
          <a:prstGeom prst="rect">
            <a:avLst/>
          </a:prstGeom>
          <a:noFill/>
          <a:ln>
            <a:noFill/>
          </a:ln>
        </p:spPr>
        <p:txBody>
          <a:bodyPr spcFirstLastPara="1" wrap="square" lIns="68575" tIns="34275" rIns="68575" bIns="34275" anchor="t" anchorCtr="0">
            <a:normAutofit fontScale="92500" lnSpcReduction="20000"/>
          </a:bodyPr>
          <a:lstStyle/>
          <a:p>
            <a:pPr marL="0" lvl="0" indent="0" algn="l" rtl="0">
              <a:spcBef>
                <a:spcPts val="0"/>
              </a:spcBef>
              <a:spcAft>
                <a:spcPts val="0"/>
              </a:spcAft>
              <a:buNone/>
            </a:pPr>
            <a:r>
              <a:rPr lang="en"/>
              <a:t>What are the advantages and disadvantages of each bar graph?</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What other questions could we investigate regarding first-generation college students?</a:t>
            </a:r>
            <a:endParaRPr/>
          </a:p>
        </p:txBody>
      </p:sp>
      <p:sp>
        <p:nvSpPr>
          <p:cNvPr id="307" name="Google Shape;307;p45">
            <a:extLst>
              <a:ext uri="{C183D7F6-B498-43B3-948B-1728B52AA6E4}">
                <adec:decorative xmlns:adec="http://schemas.microsoft.com/office/drawing/2017/decorative" val="1"/>
              </a:ext>
            </a:extLst>
          </p:cNvPr>
          <p:cNvSpPr txBox="1"/>
          <p:nvPr/>
        </p:nvSpPr>
        <p:spPr>
          <a:xfrm>
            <a:off x="1640711" y="-876782"/>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pic>
        <p:nvPicPr>
          <p:cNvPr id="308" name="Google Shape;308;p4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854652" y="558299"/>
            <a:ext cx="4026925" cy="4026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6">
            <a:extLst>
              <a:ext uri="{C183D7F6-B498-43B3-948B-1728B52AA6E4}">
                <adec:decorative xmlns:adec="http://schemas.microsoft.com/office/drawing/2017/decorative" val="1"/>
              </a:ext>
            </a:extLst>
          </p:cNvPr>
          <p:cNvSpPr/>
          <p:nvPr/>
        </p:nvSpPr>
        <p:spPr>
          <a:xfrm>
            <a:off x="-75" y="1709725"/>
            <a:ext cx="9144000" cy="3434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2"/>
              </a:buClr>
              <a:buSzPts val="3300"/>
              <a:buFont typeface="Arial"/>
              <a:buNone/>
            </a:pPr>
            <a:r>
              <a:rPr lang="en" dirty="0">
                <a:solidFill>
                  <a:schemeClr val="accent5"/>
                </a:solidFill>
              </a:rPr>
              <a:t>Learning Goals (2)</a:t>
            </a:r>
            <a:endParaRPr dirty="0">
              <a:solidFill>
                <a:schemeClr val="accent5"/>
              </a:solidFill>
            </a:endParaRPr>
          </a:p>
        </p:txBody>
      </p:sp>
      <p:sp>
        <p:nvSpPr>
          <p:cNvPr id="316" name="Google Shape;316;p46"/>
          <p:cNvSpPr txBox="1">
            <a:spLocks noGrp="1"/>
          </p:cNvSpPr>
          <p:nvPr>
            <p:ph type="body" idx="2"/>
          </p:nvPr>
        </p:nvSpPr>
        <p:spPr>
          <a:xfrm>
            <a:off x="497050" y="1140025"/>
            <a:ext cx="8340300" cy="5697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1"/>
              </a:buClr>
              <a:buSzPts val="2100"/>
              <a:buNone/>
            </a:pPr>
            <a:r>
              <a:rPr lang="en"/>
              <a:t>Deepen your understanding and form connections within these skills:</a:t>
            </a:r>
            <a:endParaRPr/>
          </a:p>
        </p:txBody>
      </p:sp>
      <p:sp>
        <p:nvSpPr>
          <p:cNvPr id="314" name="Google Shape;314;p46"/>
          <p:cNvSpPr txBox="1">
            <a:spLocks noGrp="1"/>
          </p:cNvSpPr>
          <p:nvPr>
            <p:ph type="body" idx="2"/>
          </p:nvPr>
        </p:nvSpPr>
        <p:spPr>
          <a:xfrm>
            <a:off x="545525" y="1863225"/>
            <a:ext cx="8124600" cy="2744400"/>
          </a:xfrm>
          <a:prstGeom prst="rect">
            <a:avLst/>
          </a:prstGeom>
        </p:spPr>
        <p:txBody>
          <a:bodyPr spcFirstLastPara="1" wrap="square" lIns="68575" tIns="34275" rIns="68575" bIns="34275" anchor="t" anchorCtr="0">
            <a:normAutofit fontScale="92500" lnSpcReduction="20000"/>
          </a:bodyPr>
          <a:lstStyle/>
          <a:p>
            <a:pPr marL="177800" lvl="0" indent="0" algn="l" rtl="0">
              <a:spcBef>
                <a:spcPts val="0"/>
              </a:spcBef>
              <a:spcAft>
                <a:spcPts val="0"/>
              </a:spcAft>
              <a:buNone/>
            </a:pPr>
            <a:r>
              <a:rPr lang="en" sz="3300" b="1">
                <a:solidFill>
                  <a:schemeClr val="accent6"/>
                </a:solidFill>
                <a:latin typeface="Arial Black"/>
                <a:ea typeface="Arial Black"/>
                <a:cs typeface="Arial Black"/>
                <a:sym typeface="Arial Black"/>
              </a:rPr>
              <a:t>5</a:t>
            </a:r>
            <a:r>
              <a:rPr lang="en">
                <a:solidFill>
                  <a:schemeClr val="lt1"/>
                </a:solidFill>
              </a:rPr>
              <a:t> Create graphs that display quantitative data</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6</a:t>
            </a:r>
            <a:r>
              <a:rPr lang="en">
                <a:solidFill>
                  <a:schemeClr val="lt1"/>
                </a:solidFill>
              </a:rPr>
              <a:t> Explain the differences between different graphs displaying the same quantitative data</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7</a:t>
            </a:r>
            <a:r>
              <a:rPr lang="en">
                <a:solidFill>
                  <a:schemeClr val="lt1"/>
                </a:solidFill>
              </a:rPr>
              <a:t> Describe the graph of a data set using its shape, center, and outliers</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8</a:t>
            </a:r>
            <a:r>
              <a:rPr lang="en">
                <a:solidFill>
                  <a:schemeClr val="lt1"/>
                </a:solidFill>
              </a:rPr>
              <a:t> Compare data sets by describing their shapes, centers, spreads, and outliers</a:t>
            </a:r>
            <a:endParaRPr>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7"/>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(6)</a:t>
            </a:r>
            <a:endParaRPr dirty="0"/>
          </a:p>
        </p:txBody>
      </p:sp>
      <p:pic>
        <p:nvPicPr>
          <p:cNvPr id="330" name="Google Shape;330;p47" descr="Bar chart displaying distribution of peak chart positions with blue bars representing count frequency. Highest counts occur at positions 0-10, with a general decreasing trend and minor peaks around positions 40 and 100."/>
          <p:cNvPicPr preferRelativeResize="0"/>
          <p:nvPr/>
        </p:nvPicPr>
        <p:blipFill rotWithShape="1">
          <a:blip r:embed="rId3">
            <a:alphaModFix/>
          </a:blip>
          <a:srcRect t="8551"/>
          <a:stretch/>
        </p:blipFill>
        <p:spPr>
          <a:xfrm>
            <a:off x="4122025" y="1193574"/>
            <a:ext cx="4852249" cy="1965175"/>
          </a:xfrm>
          <a:prstGeom prst="rect">
            <a:avLst/>
          </a:prstGeom>
          <a:noFill/>
          <a:ln>
            <a:noFill/>
          </a:ln>
        </p:spPr>
      </p:pic>
      <p:sp>
        <p:nvSpPr>
          <p:cNvPr id="322" name="Google Shape;322;p47"/>
          <p:cNvSpPr txBox="1">
            <a:spLocks noGrp="1"/>
          </p:cNvSpPr>
          <p:nvPr>
            <p:ph type="body" idx="1"/>
          </p:nvPr>
        </p:nvSpPr>
        <p:spPr>
          <a:xfrm>
            <a:off x="498001" y="3455375"/>
            <a:ext cx="8077200" cy="1310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800"/>
              </a:spcBef>
              <a:spcAft>
                <a:spcPts val="0"/>
              </a:spcAft>
              <a:buClr>
                <a:schemeClr val="lt2"/>
              </a:buClr>
              <a:buSzPts val="1800"/>
              <a:buNone/>
            </a:pPr>
            <a:r>
              <a:rPr lang="en" sz="1500" b="1"/>
              <a:t>Histograms</a:t>
            </a:r>
            <a:r>
              <a:rPr lang="en" sz="1500"/>
              <a:t> group quantitative data into “bins”. These graphs are best for large datasets.</a:t>
            </a:r>
            <a:endParaRPr sz="1500"/>
          </a:p>
          <a:p>
            <a:pPr marL="0" lvl="0" indent="0" algn="l" rtl="0">
              <a:lnSpc>
                <a:spcPct val="113000"/>
              </a:lnSpc>
              <a:spcBef>
                <a:spcPts val="800"/>
              </a:spcBef>
              <a:spcAft>
                <a:spcPts val="0"/>
              </a:spcAft>
              <a:buClr>
                <a:schemeClr val="lt2"/>
              </a:buClr>
              <a:buSzPts val="1800"/>
              <a:buNone/>
            </a:pPr>
            <a:endParaRPr sz="1500"/>
          </a:p>
          <a:p>
            <a:pPr marL="0" lvl="0" indent="0" algn="l" rtl="0">
              <a:lnSpc>
                <a:spcPct val="113000"/>
              </a:lnSpc>
              <a:spcBef>
                <a:spcPts val="800"/>
              </a:spcBef>
              <a:spcAft>
                <a:spcPts val="0"/>
              </a:spcAft>
              <a:buClr>
                <a:schemeClr val="lt2"/>
              </a:buClr>
              <a:buSzPts val="1800"/>
              <a:buNone/>
            </a:pPr>
            <a:r>
              <a:rPr lang="en" sz="1500"/>
              <a:t>There are no gaps between bars of a histogram unless that bin has no data in it.</a:t>
            </a:r>
            <a:endParaRPr sz="1500"/>
          </a:p>
        </p:txBody>
      </p:sp>
      <p:pic>
        <p:nvPicPr>
          <p:cNvPr id="329" name="Google Shape;329;p47">
            <a:extLst>
              <a:ext uri="{C183D7F6-B498-43B3-948B-1728B52AA6E4}">
                <adec:decorative xmlns:adec="http://schemas.microsoft.com/office/drawing/2017/decorative" val="1"/>
              </a:ext>
            </a:extLst>
          </p:cNvPr>
          <p:cNvPicPr preferRelativeResize="0"/>
          <p:nvPr/>
        </p:nvPicPr>
        <p:blipFill rotWithShape="1">
          <a:blip r:embed="rId4">
            <a:alphaModFix/>
          </a:blip>
          <a:srcRect t="38344"/>
          <a:stretch/>
        </p:blipFill>
        <p:spPr>
          <a:xfrm>
            <a:off x="318500" y="1193575"/>
            <a:ext cx="3668450" cy="2261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8"/>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(7)</a:t>
            </a:r>
            <a:endParaRPr dirty="0"/>
          </a:p>
        </p:txBody>
      </p:sp>
      <p:pic>
        <p:nvPicPr>
          <p:cNvPr id="343" name="Google Shape;343;p48" descr="Dot plot displaying distribution of data points across Peak Chart Position from 0 to 100, with highest concentration near position 0 and a gradual decrease toward position 100. Blue circular markers represent individual data points, showing a clear trend of more occurrences at lower chart positions and fewer at higher positions.">
            <a:extLst>
              <a:ext uri="{C183D7F6-B498-43B3-948B-1728B52AA6E4}">
                <adec:decorative xmlns:adec="http://schemas.microsoft.com/office/drawing/2017/decorative" val="0"/>
              </a:ext>
            </a:extLst>
          </p:cNvPr>
          <p:cNvPicPr preferRelativeResize="0"/>
          <p:nvPr/>
        </p:nvPicPr>
        <p:blipFill rotWithShape="1">
          <a:blip r:embed="rId3">
            <a:alphaModFix/>
          </a:blip>
          <a:srcRect t="45540"/>
          <a:stretch/>
        </p:blipFill>
        <p:spPr>
          <a:xfrm>
            <a:off x="4052850" y="1556910"/>
            <a:ext cx="4852251" cy="1535125"/>
          </a:xfrm>
          <a:prstGeom prst="rect">
            <a:avLst/>
          </a:prstGeom>
          <a:noFill/>
          <a:ln>
            <a:noFill/>
          </a:ln>
        </p:spPr>
      </p:pic>
      <p:sp>
        <p:nvSpPr>
          <p:cNvPr id="336" name="Google Shape;336;p48"/>
          <p:cNvSpPr txBox="1">
            <a:spLocks noGrp="1"/>
          </p:cNvSpPr>
          <p:nvPr>
            <p:ph type="body" idx="1"/>
          </p:nvPr>
        </p:nvSpPr>
        <p:spPr>
          <a:xfrm>
            <a:off x="498001" y="3455375"/>
            <a:ext cx="7930200" cy="1310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800"/>
              </a:spcBef>
              <a:spcAft>
                <a:spcPts val="0"/>
              </a:spcAft>
              <a:buClr>
                <a:schemeClr val="lt2"/>
              </a:buClr>
              <a:buSzPts val="1800"/>
              <a:buNone/>
            </a:pPr>
            <a:r>
              <a:rPr lang="en" sz="1500" b="1"/>
              <a:t>Dotplots </a:t>
            </a:r>
            <a:r>
              <a:rPr lang="en" sz="1500"/>
              <a:t>display each individual data point as a dot (or X). Datasets without a large number of repeated values or too large of a range may not be easy to interpret on a dotplot. </a:t>
            </a:r>
            <a:endParaRPr sz="1500"/>
          </a:p>
        </p:txBody>
      </p:sp>
      <p:pic>
        <p:nvPicPr>
          <p:cNvPr id="344" name="Google Shape;344;p4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06400" y="268475"/>
            <a:ext cx="3186900" cy="3186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9"/>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(8)</a:t>
            </a:r>
            <a:endParaRPr dirty="0"/>
          </a:p>
        </p:txBody>
      </p:sp>
      <p:sp>
        <p:nvSpPr>
          <p:cNvPr id="358" name="Google Shape;358;p49"/>
          <p:cNvSpPr txBox="1"/>
          <p:nvPr/>
        </p:nvSpPr>
        <p:spPr>
          <a:xfrm>
            <a:off x="3561725" y="1135724"/>
            <a:ext cx="5144400" cy="19932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None/>
            </a:pPr>
            <a:r>
              <a:rPr lang="en" sz="1800">
                <a:solidFill>
                  <a:srgbClr val="636566"/>
                </a:solidFill>
              </a:rPr>
              <a:t>Distributions of quantitative data are described by their </a:t>
            </a:r>
            <a:r>
              <a:rPr lang="en" sz="1800" b="1">
                <a:solidFill>
                  <a:srgbClr val="636566"/>
                </a:solidFill>
              </a:rPr>
              <a:t>shape</a:t>
            </a:r>
            <a:r>
              <a:rPr lang="en" sz="1800">
                <a:solidFill>
                  <a:srgbClr val="636566"/>
                </a:solidFill>
              </a:rPr>
              <a:t>, </a:t>
            </a:r>
            <a:r>
              <a:rPr lang="en" sz="1800" b="1">
                <a:solidFill>
                  <a:srgbClr val="636566"/>
                </a:solidFill>
              </a:rPr>
              <a:t>center</a:t>
            </a:r>
            <a:r>
              <a:rPr lang="en" sz="1800">
                <a:solidFill>
                  <a:srgbClr val="636566"/>
                </a:solidFill>
              </a:rPr>
              <a:t>, </a:t>
            </a:r>
            <a:r>
              <a:rPr lang="en" sz="1800" b="1">
                <a:solidFill>
                  <a:srgbClr val="636566"/>
                </a:solidFill>
              </a:rPr>
              <a:t>spread</a:t>
            </a:r>
            <a:r>
              <a:rPr lang="en" sz="1800">
                <a:solidFill>
                  <a:srgbClr val="636566"/>
                </a:solidFill>
              </a:rPr>
              <a:t>, and </a:t>
            </a:r>
            <a:r>
              <a:rPr lang="en" sz="1800" b="1">
                <a:solidFill>
                  <a:srgbClr val="636566"/>
                </a:solidFill>
              </a:rPr>
              <a:t>outliers.</a:t>
            </a:r>
            <a:endParaRPr sz="1800" b="1">
              <a:solidFill>
                <a:srgbClr val="636566"/>
              </a:solidFill>
            </a:endParaRPr>
          </a:p>
        </p:txBody>
      </p:sp>
      <p:pic>
        <p:nvPicPr>
          <p:cNvPr id="359" name="Google Shape;359;p49" descr="Bar chart displaying three histograms labeled Left-skewed, Symmetric, and Right-skewed, illustrating different data distribution shapes. Each histogram uses blue bars to show frequency, with Left-skewed having a long tail on the left, Symmetric centered with balanced tails, and Right-skewed having a long tail on the right."/>
          <p:cNvPicPr preferRelativeResize="0"/>
          <p:nvPr/>
        </p:nvPicPr>
        <p:blipFill>
          <a:blip r:embed="rId3">
            <a:alphaModFix/>
          </a:blip>
          <a:stretch>
            <a:fillRect/>
          </a:stretch>
        </p:blipFill>
        <p:spPr>
          <a:xfrm>
            <a:off x="4435850" y="1782231"/>
            <a:ext cx="3636201" cy="1399100"/>
          </a:xfrm>
          <a:prstGeom prst="rect">
            <a:avLst/>
          </a:prstGeom>
          <a:noFill/>
          <a:ln>
            <a:noFill/>
          </a:ln>
        </p:spPr>
      </p:pic>
      <p:sp>
        <p:nvSpPr>
          <p:cNvPr id="350" name="Google Shape;350;p49"/>
          <p:cNvSpPr txBox="1">
            <a:spLocks noGrp="1"/>
          </p:cNvSpPr>
          <p:nvPr>
            <p:ph type="body" idx="1"/>
          </p:nvPr>
        </p:nvSpPr>
        <p:spPr>
          <a:xfrm>
            <a:off x="498000" y="3455375"/>
            <a:ext cx="8208000" cy="13590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800"/>
              </a:spcBef>
              <a:spcAft>
                <a:spcPts val="0"/>
              </a:spcAft>
              <a:buClr>
                <a:schemeClr val="lt2"/>
              </a:buClr>
              <a:buSzPts val="1800"/>
              <a:buNone/>
            </a:pPr>
            <a:r>
              <a:rPr lang="en" b="1"/>
              <a:t>Center</a:t>
            </a:r>
            <a:r>
              <a:rPr lang="en"/>
              <a:t> - describes the middle (or typical) value of the dataset</a:t>
            </a:r>
            <a:endParaRPr/>
          </a:p>
          <a:p>
            <a:pPr marL="0" lvl="0" indent="0" algn="l" rtl="0">
              <a:lnSpc>
                <a:spcPct val="113000"/>
              </a:lnSpc>
              <a:spcBef>
                <a:spcPts val="800"/>
              </a:spcBef>
              <a:spcAft>
                <a:spcPts val="0"/>
              </a:spcAft>
              <a:buClr>
                <a:schemeClr val="lt2"/>
              </a:buClr>
              <a:buSzPts val="1800"/>
              <a:buNone/>
            </a:pPr>
            <a:r>
              <a:rPr lang="en" b="1"/>
              <a:t>Spread </a:t>
            </a:r>
            <a:r>
              <a:rPr lang="en"/>
              <a:t>- described by the range or variability of the data</a:t>
            </a:r>
            <a:endParaRPr/>
          </a:p>
          <a:p>
            <a:pPr marL="0" lvl="0" indent="0" algn="l" rtl="0">
              <a:lnSpc>
                <a:spcPct val="113000"/>
              </a:lnSpc>
              <a:spcBef>
                <a:spcPts val="800"/>
              </a:spcBef>
              <a:spcAft>
                <a:spcPts val="0"/>
              </a:spcAft>
              <a:buClr>
                <a:schemeClr val="lt2"/>
              </a:buClr>
              <a:buSzPts val="1800"/>
              <a:buNone/>
            </a:pPr>
            <a:r>
              <a:rPr lang="en" b="1"/>
              <a:t>Outliers</a:t>
            </a:r>
            <a:r>
              <a:rPr lang="en"/>
              <a:t> - data points far from the rest that often influence the statistical results</a:t>
            </a:r>
            <a:endParaRPr/>
          </a:p>
        </p:txBody>
      </p:sp>
      <p:pic>
        <p:nvPicPr>
          <p:cNvPr id="357" name="Google Shape;357;p4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81550" y="145625"/>
            <a:ext cx="3380174" cy="31107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0">
            <a:extLst>
              <a:ext uri="{C183D7F6-B498-43B3-948B-1728B52AA6E4}">
                <adec:decorative xmlns:adec="http://schemas.microsoft.com/office/drawing/2017/decorative" val="1"/>
              </a:ext>
            </a:extLst>
          </p:cNvPr>
          <p:cNvSpPr/>
          <p:nvPr/>
        </p:nvSpPr>
        <p:spPr>
          <a:xfrm>
            <a:off x="0" y="4300200"/>
            <a:ext cx="9144000" cy="84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0"/>
          <p:cNvSpPr txBox="1">
            <a:spLocks noGrp="1"/>
          </p:cNvSpPr>
          <p:nvPr>
            <p:ph type="title"/>
          </p:nvPr>
        </p:nvSpPr>
        <p:spPr>
          <a:xfrm>
            <a:off x="2213325" y="519275"/>
            <a:ext cx="6532500" cy="629400"/>
          </a:xfrm>
          <a:prstGeom prst="rect">
            <a:avLst/>
          </a:prstGeom>
          <a:noFill/>
          <a:ln>
            <a:noFill/>
          </a:ln>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solidFill>
                  <a:schemeClr val="accent4"/>
                </a:solidFill>
              </a:rPr>
              <a:t>Activity: Favorite Movie Runtime</a:t>
            </a:r>
            <a:endParaRPr>
              <a:solidFill>
                <a:schemeClr val="accent4"/>
              </a:solidFill>
            </a:endParaRPr>
          </a:p>
          <a:p>
            <a:pPr marL="0" lvl="0" indent="0" algn="l" rtl="0">
              <a:spcBef>
                <a:spcPts val="0"/>
              </a:spcBef>
              <a:spcAft>
                <a:spcPts val="0"/>
              </a:spcAft>
              <a:buNone/>
            </a:pPr>
            <a:endParaRPr>
              <a:solidFill>
                <a:schemeClr val="accent4"/>
              </a:solidFill>
            </a:endParaRPr>
          </a:p>
          <a:p>
            <a:pPr marL="0" lvl="0" indent="0" algn="l" rtl="0">
              <a:lnSpc>
                <a:spcPct val="90000"/>
              </a:lnSpc>
              <a:spcBef>
                <a:spcPts val="0"/>
              </a:spcBef>
              <a:spcAft>
                <a:spcPts val="0"/>
              </a:spcAft>
              <a:buClr>
                <a:schemeClr val="accent5"/>
              </a:buClr>
              <a:buSzPct val="100000"/>
              <a:buFont typeface="Arial"/>
              <a:buNone/>
            </a:pPr>
            <a:endParaRPr>
              <a:solidFill>
                <a:schemeClr val="accent4"/>
              </a:solidFill>
            </a:endParaRPr>
          </a:p>
        </p:txBody>
      </p:sp>
      <p:sp>
        <p:nvSpPr>
          <p:cNvPr id="365" name="Google Shape;365;p50"/>
          <p:cNvSpPr txBox="1">
            <a:spLocks noGrp="1"/>
          </p:cNvSpPr>
          <p:nvPr>
            <p:ph type="body" idx="2"/>
          </p:nvPr>
        </p:nvSpPr>
        <p:spPr>
          <a:xfrm>
            <a:off x="3734025" y="1096050"/>
            <a:ext cx="5011800" cy="2757000"/>
          </a:xfrm>
          <a:prstGeom prst="rect">
            <a:avLst/>
          </a:prstGeom>
          <a:noFill/>
          <a:ln>
            <a:noFill/>
          </a:ln>
        </p:spPr>
        <p:txBody>
          <a:bodyPr spcFirstLastPara="1" wrap="square" lIns="68575" tIns="34275" rIns="68575" bIns="34275" anchor="t" anchorCtr="0">
            <a:normAutofit fontScale="85000"/>
          </a:bodyPr>
          <a:lstStyle/>
          <a:p>
            <a:pPr marL="0" lvl="0" indent="0" algn="l" rtl="0">
              <a:spcBef>
                <a:spcPts val="0"/>
              </a:spcBef>
              <a:spcAft>
                <a:spcPts val="0"/>
              </a:spcAft>
              <a:buClr>
                <a:schemeClr val="dk1"/>
              </a:buClr>
              <a:buSzPct val="100000"/>
              <a:buNone/>
            </a:pPr>
            <a:r>
              <a:rPr lang="en"/>
              <a:t>In 2021, the average length of the top 10 highest-grossing movies in the United States and Canada amounted to 130.9 minutes (or two hours and 10 minutes). This figure is 17% higher than the average recorded in 1990 – 111.8 minutes (or one hour and 51 minutes). </a:t>
            </a:r>
            <a:endParaRPr/>
          </a:p>
          <a:p>
            <a:pPr marL="0" lvl="0" indent="0" algn="l" rtl="0">
              <a:spcBef>
                <a:spcPts val="0"/>
              </a:spcBef>
              <a:spcAft>
                <a:spcPts val="0"/>
              </a:spcAft>
              <a:buClr>
                <a:schemeClr val="dk1"/>
              </a:buClr>
              <a:buSzPct val="100000"/>
              <a:buNone/>
            </a:pPr>
            <a:endParaRPr/>
          </a:p>
          <a:p>
            <a:pPr marL="0" lvl="0" indent="0" algn="l" rtl="0">
              <a:spcBef>
                <a:spcPts val="0"/>
              </a:spcBef>
              <a:spcAft>
                <a:spcPts val="0"/>
              </a:spcAft>
              <a:buClr>
                <a:schemeClr val="dk1"/>
              </a:buClr>
              <a:buSzPct val="100000"/>
              <a:buNone/>
            </a:pPr>
            <a:r>
              <a:rPr lang="en"/>
              <a:t>What are the lengths of your favorite movies?</a:t>
            </a:r>
            <a:endParaRPr/>
          </a:p>
        </p:txBody>
      </p:sp>
      <p:pic>
        <p:nvPicPr>
          <p:cNvPr id="366" name="Google Shape;366;p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47300" y="-251425"/>
            <a:ext cx="4769225" cy="4769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1">
            <a:extLst>
              <a:ext uri="{C183D7F6-B498-43B3-948B-1728B52AA6E4}">
                <adec:decorative xmlns:adec="http://schemas.microsoft.com/office/drawing/2017/decorative" val="1"/>
              </a:ext>
            </a:extLst>
          </p:cNvPr>
          <p:cNvSpPr/>
          <p:nvPr/>
        </p:nvSpPr>
        <p:spPr>
          <a:xfrm>
            <a:off x="0" y="4300200"/>
            <a:ext cx="9144000" cy="84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1"/>
          <p:cNvSpPr txBox="1">
            <a:spLocks noGrp="1"/>
          </p:cNvSpPr>
          <p:nvPr>
            <p:ph type="title"/>
          </p:nvPr>
        </p:nvSpPr>
        <p:spPr>
          <a:xfrm>
            <a:off x="943429" y="519275"/>
            <a:ext cx="7802396" cy="629400"/>
          </a:xfrm>
          <a:prstGeom prst="rect">
            <a:avLst/>
          </a:prstGeom>
          <a:noFill/>
          <a:ln>
            <a:noFill/>
          </a:ln>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dirty="0">
                <a:solidFill>
                  <a:schemeClr val="accent4"/>
                </a:solidFill>
              </a:rPr>
              <a:t>Activity: Favorite Movie Runtime Cont.</a:t>
            </a:r>
            <a:endParaRPr dirty="0">
              <a:solidFill>
                <a:schemeClr val="accent4"/>
              </a:solidFill>
            </a:endParaRPr>
          </a:p>
          <a:p>
            <a:pPr marL="0" lvl="0" indent="0" algn="l" rtl="0">
              <a:spcBef>
                <a:spcPts val="0"/>
              </a:spcBef>
              <a:spcAft>
                <a:spcPts val="0"/>
              </a:spcAft>
              <a:buNone/>
            </a:pPr>
            <a:endParaRPr dirty="0">
              <a:solidFill>
                <a:schemeClr val="accent4"/>
              </a:solidFill>
            </a:endParaRPr>
          </a:p>
          <a:p>
            <a:pPr marL="0" lvl="0" indent="0" algn="l" rtl="0">
              <a:lnSpc>
                <a:spcPct val="90000"/>
              </a:lnSpc>
              <a:spcBef>
                <a:spcPts val="0"/>
              </a:spcBef>
              <a:spcAft>
                <a:spcPts val="0"/>
              </a:spcAft>
              <a:buClr>
                <a:schemeClr val="accent5"/>
              </a:buClr>
              <a:buSzPct val="100000"/>
              <a:buFont typeface="Arial"/>
              <a:buNone/>
            </a:pPr>
            <a:endParaRPr dirty="0">
              <a:solidFill>
                <a:schemeClr val="accent4"/>
              </a:solidFill>
            </a:endParaRPr>
          </a:p>
        </p:txBody>
      </p:sp>
      <p:sp>
        <p:nvSpPr>
          <p:cNvPr id="373" name="Google Shape;373;p51"/>
          <p:cNvSpPr txBox="1">
            <a:spLocks noGrp="1"/>
          </p:cNvSpPr>
          <p:nvPr>
            <p:ph type="body" idx="2"/>
          </p:nvPr>
        </p:nvSpPr>
        <p:spPr>
          <a:xfrm>
            <a:off x="3484225" y="1096050"/>
            <a:ext cx="5261700" cy="27570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Clr>
                <a:schemeClr val="dk1"/>
              </a:buClr>
              <a:buSzPts val="2100"/>
              <a:buNone/>
            </a:pPr>
            <a:r>
              <a:rPr lang="en"/>
              <a:t>Go to https:</a:t>
            </a:r>
            <a:r>
              <a:rPr lang="en" u="sng">
                <a:solidFill>
                  <a:schemeClr val="hlink"/>
                </a:solidFill>
                <a:hlinkClick r:id="rId3"/>
              </a:rPr>
              <a:t>www.imbdb.com</a:t>
            </a:r>
            <a:r>
              <a:rPr lang="en"/>
              <a:t> and find the length (in minutes) of your favorite movies.</a:t>
            </a:r>
            <a:endParaRPr/>
          </a:p>
          <a:p>
            <a:pPr marL="0" lvl="0" indent="0" algn="l" rtl="0">
              <a:spcBef>
                <a:spcPts val="0"/>
              </a:spcBef>
              <a:spcAft>
                <a:spcPts val="0"/>
              </a:spcAft>
              <a:buClr>
                <a:schemeClr val="dk1"/>
              </a:buClr>
              <a:buSzPts val="2100"/>
              <a:buNone/>
            </a:pPr>
            <a:endParaRPr/>
          </a:p>
          <a:p>
            <a:pPr marL="0" lvl="0" indent="0" algn="l" rtl="0">
              <a:spcBef>
                <a:spcPts val="0"/>
              </a:spcBef>
              <a:spcAft>
                <a:spcPts val="0"/>
              </a:spcAft>
              <a:buClr>
                <a:schemeClr val="dk1"/>
              </a:buClr>
              <a:buSzPts val="2100"/>
              <a:buNone/>
            </a:pPr>
            <a:r>
              <a:rPr lang="en"/>
              <a:t>As a group, collect the runtimes of a sample of 30 or more movies.</a:t>
            </a:r>
            <a:endParaRPr/>
          </a:p>
        </p:txBody>
      </p:sp>
      <p:pic>
        <p:nvPicPr>
          <p:cNvPr id="375" name="Google Shape;375;p51">
            <a:extLst>
              <a:ext uri="{C183D7F6-B498-43B3-948B-1728B52AA6E4}">
                <adec:decorative xmlns:adec="http://schemas.microsoft.com/office/drawing/2017/decorative" val="1"/>
              </a:ext>
            </a:extLst>
          </p:cNvPr>
          <p:cNvPicPr preferRelativeResize="0"/>
          <p:nvPr/>
        </p:nvPicPr>
        <p:blipFill rotWithShape="1">
          <a:blip r:embed="rId4">
            <a:alphaModFix/>
          </a:blip>
          <a:srcRect l="32728" b="19543"/>
          <a:stretch/>
        </p:blipFill>
        <p:spPr>
          <a:xfrm>
            <a:off x="103775" y="216875"/>
            <a:ext cx="3540500" cy="4234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2"/>
          <p:cNvSpPr txBox="1">
            <a:spLocks noGrp="1"/>
          </p:cNvSpPr>
          <p:nvPr>
            <p:ph type="title"/>
          </p:nvPr>
        </p:nvSpPr>
        <p:spPr>
          <a:xfrm>
            <a:off x="623874" y="351225"/>
            <a:ext cx="4936500" cy="12153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a:t>Let’s Graph It!</a:t>
            </a:r>
            <a:endParaRPr sz="1700"/>
          </a:p>
        </p:txBody>
      </p:sp>
      <p:sp>
        <p:nvSpPr>
          <p:cNvPr id="382" name="Google Shape;382;p52"/>
          <p:cNvSpPr txBox="1">
            <a:spLocks noGrp="1"/>
          </p:cNvSpPr>
          <p:nvPr>
            <p:ph type="body" idx="2"/>
          </p:nvPr>
        </p:nvSpPr>
        <p:spPr>
          <a:xfrm>
            <a:off x="623378" y="1717693"/>
            <a:ext cx="4514100" cy="14112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None/>
            </a:pPr>
            <a:r>
              <a:rPr lang="en">
                <a:solidFill>
                  <a:schemeClr val="dk1"/>
                </a:solidFill>
              </a:rPr>
              <a:t>Use the stats tool to make either a histogram or a dotplot that displays the movie runtimes.</a:t>
            </a:r>
            <a:endParaRPr>
              <a:solidFill>
                <a:schemeClr val="dk1"/>
              </a:solidFill>
            </a:endParaRPr>
          </a:p>
        </p:txBody>
      </p:sp>
      <p:sp>
        <p:nvSpPr>
          <p:cNvPr id="381" name="Google Shape;381;p52"/>
          <p:cNvSpPr txBox="1">
            <a:spLocks noGrp="1"/>
          </p:cNvSpPr>
          <p:nvPr>
            <p:ph type="body" idx="1"/>
          </p:nvPr>
        </p:nvSpPr>
        <p:spPr>
          <a:xfrm>
            <a:off x="623875" y="3455375"/>
            <a:ext cx="6204000" cy="1310400"/>
          </a:xfrm>
          <a:prstGeom prst="rect">
            <a:avLst/>
          </a:prstGeom>
          <a:noFill/>
          <a:ln>
            <a:noFill/>
          </a:ln>
        </p:spPr>
        <p:txBody>
          <a:bodyPr spcFirstLastPara="1" wrap="square" lIns="68575" tIns="34275" rIns="68575" bIns="34275" anchor="t" anchorCtr="0">
            <a:normAutofit lnSpcReduction="20000"/>
          </a:bodyPr>
          <a:lstStyle/>
          <a:p>
            <a:pPr marL="0" lvl="0" indent="0" algn="l" rtl="0">
              <a:lnSpc>
                <a:spcPct val="113000"/>
              </a:lnSpc>
              <a:spcBef>
                <a:spcPts val="0"/>
              </a:spcBef>
              <a:spcAft>
                <a:spcPts val="0"/>
              </a:spcAft>
              <a:buClr>
                <a:schemeClr val="lt1"/>
              </a:buClr>
              <a:buSzPts val="1500"/>
              <a:buNone/>
            </a:pPr>
            <a:r>
              <a:rPr lang="en" sz="1500" b="1"/>
              <a:t>Discussion:</a:t>
            </a:r>
            <a:endParaRPr/>
          </a:p>
          <a:p>
            <a:pPr marL="0" lvl="0" indent="0" algn="l" rtl="0">
              <a:lnSpc>
                <a:spcPct val="113000"/>
              </a:lnSpc>
              <a:spcBef>
                <a:spcPts val="800"/>
              </a:spcBef>
              <a:spcAft>
                <a:spcPts val="0"/>
              </a:spcAft>
              <a:buNone/>
            </a:pPr>
            <a:r>
              <a:rPr lang="en">
                <a:solidFill>
                  <a:schemeClr val="lt2"/>
                </a:solidFill>
              </a:rPr>
              <a:t>How would you describe the distribution?</a:t>
            </a:r>
            <a:endParaRPr>
              <a:solidFill>
                <a:schemeClr val="lt2"/>
              </a:solidFill>
            </a:endParaRPr>
          </a:p>
          <a:p>
            <a:pPr marL="0" lvl="0" indent="0" algn="l" rtl="0">
              <a:lnSpc>
                <a:spcPct val="113000"/>
              </a:lnSpc>
              <a:spcBef>
                <a:spcPts val="800"/>
              </a:spcBef>
              <a:spcAft>
                <a:spcPts val="0"/>
              </a:spcAft>
              <a:buNone/>
            </a:pPr>
            <a:r>
              <a:rPr lang="en">
                <a:solidFill>
                  <a:schemeClr val="lt2"/>
                </a:solidFill>
              </a:rPr>
              <a:t>What observations are the same between the dotplot and the histogram? What observations were different?</a:t>
            </a:r>
            <a:endParaRPr>
              <a:solidFill>
                <a:schemeClr val="lt2"/>
              </a:solidFill>
            </a:endParaRPr>
          </a:p>
        </p:txBody>
      </p:sp>
      <p:pic>
        <p:nvPicPr>
          <p:cNvPr id="383" name="Google Shape;383;p5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853850" y="415125"/>
            <a:ext cx="3006750" cy="3006750"/>
          </a:xfrm>
          <a:prstGeom prst="rect">
            <a:avLst/>
          </a:prstGeom>
          <a:noFill/>
          <a:ln>
            <a:noFill/>
          </a:ln>
        </p:spPr>
      </p:pic>
      <p:pic>
        <p:nvPicPr>
          <p:cNvPr id="384" name="Google Shape;384;p52" descr="https://lumen-learning.shinyapps.io/eda_quantitative/_w_7f06c4a6/#tab-4946-1"/>
          <p:cNvPicPr preferRelativeResize="0"/>
          <p:nvPr/>
        </p:nvPicPr>
        <p:blipFill>
          <a:blip r:embed="rId4">
            <a:alphaModFix/>
          </a:blip>
          <a:stretch>
            <a:fillRect/>
          </a:stretch>
        </p:blipFill>
        <p:spPr>
          <a:xfrm>
            <a:off x="6907874" y="3278575"/>
            <a:ext cx="1644175" cy="1664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35"/>
          <p:cNvSpPr txBox="1">
            <a:spLocks noGrp="1"/>
          </p:cNvSpPr>
          <p:nvPr>
            <p:ph type="title"/>
          </p:nvPr>
        </p:nvSpPr>
        <p:spPr>
          <a:xfrm>
            <a:off x="623888" y="1089212"/>
            <a:ext cx="7886700" cy="8955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2"/>
              </a:buClr>
              <a:buSzPts val="4500"/>
              <a:buFont typeface="Arial"/>
              <a:buNone/>
            </a:pPr>
            <a:r>
              <a:rPr lang="en" sz="4500"/>
              <a:t>Affirmations</a:t>
            </a:r>
            <a:endParaRPr/>
          </a:p>
        </p:txBody>
      </p:sp>
      <p:sp>
        <p:nvSpPr>
          <p:cNvPr id="193" name="Google Shape;193;p35"/>
          <p:cNvSpPr txBox="1">
            <a:spLocks noGrp="1"/>
          </p:cNvSpPr>
          <p:nvPr>
            <p:ph type="body" idx="1"/>
          </p:nvPr>
        </p:nvSpPr>
        <p:spPr>
          <a:xfrm>
            <a:off x="623888" y="2376009"/>
            <a:ext cx="7886700" cy="2448000"/>
          </a:xfrm>
          <a:prstGeom prst="rect">
            <a:avLst/>
          </a:prstGeom>
          <a:noFill/>
          <a:ln>
            <a:noFill/>
          </a:ln>
        </p:spPr>
        <p:txBody>
          <a:bodyPr spcFirstLastPara="1" wrap="square" lIns="68575" tIns="34275" rIns="68575" bIns="34275" anchor="t" anchorCtr="0">
            <a:normAutofit/>
          </a:bodyPr>
          <a:lstStyle/>
          <a:p>
            <a:pPr marL="177800" lvl="0" indent="-171450" algn="l" rtl="0">
              <a:lnSpc>
                <a:spcPct val="113000"/>
              </a:lnSpc>
              <a:spcBef>
                <a:spcPts val="0"/>
              </a:spcBef>
              <a:spcAft>
                <a:spcPts val="0"/>
              </a:spcAft>
              <a:buClr>
                <a:schemeClr val="dk1"/>
              </a:buClr>
              <a:buSzPts val="2100"/>
              <a:buChar char="•"/>
            </a:pPr>
            <a:r>
              <a:rPr lang="en"/>
              <a:t>I can ask for help.</a:t>
            </a:r>
            <a:endParaRPr/>
          </a:p>
          <a:p>
            <a:pPr marL="177800" lvl="0" indent="-171450" algn="l" rtl="0">
              <a:lnSpc>
                <a:spcPct val="113000"/>
              </a:lnSpc>
              <a:spcBef>
                <a:spcPts val="800"/>
              </a:spcBef>
              <a:spcAft>
                <a:spcPts val="0"/>
              </a:spcAft>
              <a:buClr>
                <a:schemeClr val="dk1"/>
              </a:buClr>
              <a:buSzPts val="2100"/>
              <a:buChar char="•"/>
            </a:pPr>
            <a:r>
              <a:rPr lang="en"/>
              <a:t>I embrace growth and learning.</a:t>
            </a:r>
            <a:endParaRPr/>
          </a:p>
          <a:p>
            <a:pPr marL="177800" lvl="0" indent="-171450" algn="l" rtl="0">
              <a:lnSpc>
                <a:spcPct val="113000"/>
              </a:lnSpc>
              <a:spcBef>
                <a:spcPts val="800"/>
              </a:spcBef>
              <a:spcAft>
                <a:spcPts val="0"/>
              </a:spcAft>
              <a:buClr>
                <a:schemeClr val="dk1"/>
              </a:buClr>
              <a:buSzPts val="2100"/>
              <a:buChar char="•"/>
            </a:pPr>
            <a:r>
              <a:rPr lang="en"/>
              <a:t>I have good ideas.</a:t>
            </a:r>
            <a:endParaRPr/>
          </a:p>
        </p:txBody>
      </p:sp>
      <p:pic>
        <p:nvPicPr>
          <p:cNvPr id="195" name="Google Shape;195;p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78478" y="333443"/>
            <a:ext cx="1912925" cy="1912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3"/>
          <p:cNvSpPr txBox="1">
            <a:spLocks noGrp="1"/>
          </p:cNvSpPr>
          <p:nvPr>
            <p:ph type="title"/>
          </p:nvPr>
        </p:nvSpPr>
        <p:spPr>
          <a:xfrm>
            <a:off x="623875" y="351225"/>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solidFill>
                  <a:schemeClr val="accent5"/>
                </a:solidFill>
              </a:rPr>
              <a:t>So what did you find?</a:t>
            </a:r>
            <a:endParaRPr dirty="0">
              <a:solidFill>
                <a:schemeClr val="accent5"/>
              </a:solidFill>
            </a:endParaRPr>
          </a:p>
        </p:txBody>
      </p:sp>
      <p:sp>
        <p:nvSpPr>
          <p:cNvPr id="390" name="Google Shape;390;p53"/>
          <p:cNvSpPr txBox="1"/>
          <p:nvPr/>
        </p:nvSpPr>
        <p:spPr>
          <a:xfrm>
            <a:off x="2717400" y="973225"/>
            <a:ext cx="6426600" cy="35358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1700">
                <a:solidFill>
                  <a:schemeClr val="dk1"/>
                </a:solidFill>
              </a:rPr>
              <a:t>Answer each question, then indicate if the answer can be found in the dotplot, the histogram, or both.</a:t>
            </a:r>
            <a:endParaRPr sz="1700">
              <a:solidFill>
                <a:schemeClr val="dk1"/>
              </a:solidFill>
            </a:endParaRPr>
          </a:p>
          <a:p>
            <a:pPr marL="0" lvl="0" indent="0" algn="l" rtl="0">
              <a:lnSpc>
                <a:spcPct val="113000"/>
              </a:lnSpc>
              <a:spcBef>
                <a:spcPts val="0"/>
              </a:spcBef>
              <a:spcAft>
                <a:spcPts val="0"/>
              </a:spcAft>
              <a:buNone/>
            </a:pPr>
            <a:r>
              <a:rPr lang="en" sz="2900" b="1">
                <a:solidFill>
                  <a:schemeClr val="accent4"/>
                </a:solidFill>
                <a:latin typeface="Arial Black"/>
                <a:ea typeface="Arial Black"/>
                <a:cs typeface="Arial Black"/>
                <a:sym typeface="Arial Black"/>
              </a:rPr>
              <a:t>1</a:t>
            </a:r>
            <a:r>
              <a:rPr lang="en" sz="1700">
                <a:solidFill>
                  <a:schemeClr val="lt1"/>
                </a:solidFill>
              </a:rPr>
              <a:t> </a:t>
            </a:r>
            <a:r>
              <a:rPr lang="en" sz="1700">
                <a:solidFill>
                  <a:schemeClr val="dk1"/>
                </a:solidFill>
              </a:rPr>
              <a:t>What were the longest and shortest movies?</a:t>
            </a:r>
            <a:endParaRPr sz="1700">
              <a:solidFill>
                <a:schemeClr val="dk1"/>
              </a:solidFill>
            </a:endParaRPr>
          </a:p>
          <a:p>
            <a:pPr marL="0" lvl="0" indent="0" algn="l" rtl="0">
              <a:lnSpc>
                <a:spcPct val="113000"/>
              </a:lnSpc>
              <a:spcBef>
                <a:spcPts val="0"/>
              </a:spcBef>
              <a:spcAft>
                <a:spcPts val="0"/>
              </a:spcAft>
              <a:buNone/>
            </a:pPr>
            <a:r>
              <a:rPr lang="en" sz="2900" b="1">
                <a:solidFill>
                  <a:schemeClr val="accent4"/>
                </a:solidFill>
                <a:latin typeface="Arial Black"/>
                <a:ea typeface="Arial Black"/>
                <a:cs typeface="Arial Black"/>
                <a:sym typeface="Arial Black"/>
              </a:rPr>
              <a:t>2</a:t>
            </a:r>
            <a:r>
              <a:rPr lang="en" sz="1700">
                <a:solidFill>
                  <a:schemeClr val="lt1"/>
                </a:solidFill>
              </a:rPr>
              <a:t> </a:t>
            </a:r>
            <a:r>
              <a:rPr lang="en" sz="1700">
                <a:solidFill>
                  <a:schemeClr val="dk1"/>
                </a:solidFill>
              </a:rPr>
              <a:t>How many movies were between 1-2 hours?</a:t>
            </a:r>
            <a:endParaRPr sz="1700">
              <a:solidFill>
                <a:schemeClr val="dk1"/>
              </a:solidFill>
            </a:endParaRPr>
          </a:p>
          <a:p>
            <a:pPr marL="0" lvl="0" indent="0" algn="l" rtl="0">
              <a:lnSpc>
                <a:spcPct val="113000"/>
              </a:lnSpc>
              <a:spcBef>
                <a:spcPts val="0"/>
              </a:spcBef>
              <a:spcAft>
                <a:spcPts val="0"/>
              </a:spcAft>
              <a:buNone/>
            </a:pPr>
            <a:r>
              <a:rPr lang="en" sz="2900" b="1">
                <a:solidFill>
                  <a:schemeClr val="accent4"/>
                </a:solidFill>
                <a:latin typeface="Arial Black"/>
                <a:ea typeface="Arial Black"/>
                <a:cs typeface="Arial Black"/>
                <a:sym typeface="Arial Black"/>
              </a:rPr>
              <a:t>3</a:t>
            </a:r>
            <a:r>
              <a:rPr lang="en" sz="1700">
                <a:solidFill>
                  <a:schemeClr val="lt1"/>
                </a:solidFill>
              </a:rPr>
              <a:t> </a:t>
            </a:r>
            <a:r>
              <a:rPr lang="en" sz="1700">
                <a:solidFill>
                  <a:schemeClr val="dk1"/>
                </a:solidFill>
              </a:rPr>
              <a:t>How many movies were exactly 2 hours long?</a:t>
            </a:r>
            <a:endParaRPr sz="1700">
              <a:solidFill>
                <a:schemeClr val="dk1"/>
              </a:solidFill>
            </a:endParaRPr>
          </a:p>
          <a:p>
            <a:pPr marL="0" lvl="0" indent="0" algn="l" rtl="0">
              <a:lnSpc>
                <a:spcPct val="113000"/>
              </a:lnSpc>
              <a:spcBef>
                <a:spcPts val="0"/>
              </a:spcBef>
              <a:spcAft>
                <a:spcPts val="0"/>
              </a:spcAft>
              <a:buNone/>
            </a:pPr>
            <a:r>
              <a:rPr lang="en" sz="2900" b="1">
                <a:solidFill>
                  <a:schemeClr val="accent4"/>
                </a:solidFill>
                <a:latin typeface="Arial Black"/>
                <a:ea typeface="Arial Black"/>
                <a:cs typeface="Arial Black"/>
                <a:sym typeface="Arial Black"/>
              </a:rPr>
              <a:t>4</a:t>
            </a:r>
            <a:r>
              <a:rPr lang="en" sz="1700">
                <a:solidFill>
                  <a:schemeClr val="lt1"/>
                </a:solidFill>
              </a:rPr>
              <a:t> </a:t>
            </a:r>
            <a:r>
              <a:rPr lang="en" sz="1700">
                <a:solidFill>
                  <a:schemeClr val="dk1"/>
                </a:solidFill>
              </a:rPr>
              <a:t>Based on this data, is it more likely for a movie to be around 90 minutes or 110 minutes?</a:t>
            </a:r>
            <a:endParaRPr sz="1700">
              <a:solidFill>
                <a:schemeClr val="dk1"/>
              </a:solidFill>
            </a:endParaRPr>
          </a:p>
          <a:p>
            <a:pPr marL="0" lvl="0" indent="0" algn="l" rtl="0">
              <a:lnSpc>
                <a:spcPct val="113000"/>
              </a:lnSpc>
              <a:spcBef>
                <a:spcPts val="0"/>
              </a:spcBef>
              <a:spcAft>
                <a:spcPts val="0"/>
              </a:spcAft>
              <a:buNone/>
            </a:pPr>
            <a:r>
              <a:rPr lang="en" sz="2900" b="1">
                <a:solidFill>
                  <a:schemeClr val="accent4"/>
                </a:solidFill>
                <a:latin typeface="Arial Black"/>
                <a:ea typeface="Arial Black"/>
                <a:cs typeface="Arial Black"/>
                <a:sym typeface="Arial Black"/>
              </a:rPr>
              <a:t>5</a:t>
            </a:r>
            <a:r>
              <a:rPr lang="en" sz="1700">
                <a:solidFill>
                  <a:schemeClr val="lt1"/>
                </a:solidFill>
              </a:rPr>
              <a:t> </a:t>
            </a:r>
            <a:r>
              <a:rPr lang="en" sz="1700">
                <a:solidFill>
                  <a:schemeClr val="dk1"/>
                </a:solidFill>
              </a:rPr>
              <a:t>Identify and describe any outliers.</a:t>
            </a:r>
            <a:endParaRPr sz="1700">
              <a:solidFill>
                <a:schemeClr val="dk1"/>
              </a:solidFill>
            </a:endParaRPr>
          </a:p>
        </p:txBody>
      </p:sp>
      <p:sp>
        <p:nvSpPr>
          <p:cNvPr id="391" name="Google Shape;391;p53">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2" name="Google Shape;392;p5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32150" y="1680550"/>
            <a:ext cx="2985725" cy="2985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54"/>
          <p:cNvSpPr txBox="1">
            <a:spLocks noGrp="1"/>
          </p:cNvSpPr>
          <p:nvPr>
            <p:ph type="title"/>
          </p:nvPr>
        </p:nvSpPr>
        <p:spPr>
          <a:xfrm>
            <a:off x="623902" y="1089200"/>
            <a:ext cx="4363800" cy="8955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accent2"/>
              </a:buClr>
              <a:buSzPts val="3300"/>
              <a:buFont typeface="Arial"/>
              <a:buNone/>
            </a:pPr>
            <a:r>
              <a:rPr lang="en"/>
              <a:t>Let’s Dig Deeper</a:t>
            </a:r>
            <a:endParaRPr/>
          </a:p>
        </p:txBody>
      </p:sp>
      <p:sp>
        <p:nvSpPr>
          <p:cNvPr id="397" name="Google Shape;397;p54"/>
          <p:cNvSpPr txBox="1">
            <a:spLocks noGrp="1"/>
          </p:cNvSpPr>
          <p:nvPr>
            <p:ph type="body" idx="1"/>
          </p:nvPr>
        </p:nvSpPr>
        <p:spPr>
          <a:xfrm>
            <a:off x="623888" y="2184809"/>
            <a:ext cx="3855000" cy="2448000"/>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113000"/>
              </a:lnSpc>
              <a:spcBef>
                <a:spcPts val="0"/>
              </a:spcBef>
              <a:spcAft>
                <a:spcPts val="0"/>
              </a:spcAft>
              <a:buClr>
                <a:schemeClr val="dk1"/>
              </a:buClr>
              <a:buSzPts val="2100"/>
              <a:buNone/>
            </a:pPr>
            <a:r>
              <a:rPr lang="en"/>
              <a:t>Do runtimes vary noticeably based on the genre and target audience of the movie?</a:t>
            </a:r>
            <a:endParaRPr/>
          </a:p>
          <a:p>
            <a:pPr marL="0" lvl="0" indent="0" algn="l" rtl="0">
              <a:lnSpc>
                <a:spcPct val="113000"/>
              </a:lnSpc>
              <a:spcBef>
                <a:spcPts val="0"/>
              </a:spcBef>
              <a:spcAft>
                <a:spcPts val="0"/>
              </a:spcAft>
              <a:buClr>
                <a:schemeClr val="dk1"/>
              </a:buClr>
              <a:buSzPts val="2100"/>
              <a:buNone/>
            </a:pPr>
            <a:endParaRPr/>
          </a:p>
          <a:p>
            <a:pPr marL="0" lvl="0" indent="0" algn="l" rtl="0">
              <a:lnSpc>
                <a:spcPct val="113000"/>
              </a:lnSpc>
              <a:spcBef>
                <a:spcPts val="0"/>
              </a:spcBef>
              <a:spcAft>
                <a:spcPts val="0"/>
              </a:spcAft>
              <a:buClr>
                <a:schemeClr val="dk1"/>
              </a:buClr>
              <a:buSzPts val="2100"/>
              <a:buNone/>
            </a:pPr>
            <a:r>
              <a:rPr lang="en"/>
              <a:t>Are the top movies in this decade longer than top movies in previous decades?</a:t>
            </a:r>
            <a:endParaRPr/>
          </a:p>
        </p:txBody>
      </p:sp>
      <p:sp>
        <p:nvSpPr>
          <p:cNvPr id="399" name="Google Shape;399;p54">
            <a:extLst>
              <a:ext uri="{C183D7F6-B498-43B3-948B-1728B52AA6E4}">
                <adec:decorative xmlns:adec="http://schemas.microsoft.com/office/drawing/2017/decorative" val="1"/>
              </a:ext>
            </a:extLst>
          </p:cNvPr>
          <p:cNvSpPr txBox="1"/>
          <p:nvPr/>
        </p:nvSpPr>
        <p:spPr>
          <a:xfrm>
            <a:off x="1640711" y="-876782"/>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pic>
        <p:nvPicPr>
          <p:cNvPr id="400" name="Google Shape;400;p5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631300" y="575275"/>
            <a:ext cx="4196777" cy="3992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5"/>
          <p:cNvSpPr txBox="1">
            <a:spLocks noGrp="1"/>
          </p:cNvSpPr>
          <p:nvPr>
            <p:ph type="title"/>
          </p:nvPr>
        </p:nvSpPr>
        <p:spPr>
          <a:xfrm>
            <a:off x="623875" y="351225"/>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a:solidFill>
                  <a:schemeClr val="accent5"/>
                </a:solidFill>
              </a:rPr>
              <a:t>Questions to Review</a:t>
            </a:r>
            <a:endParaRPr>
              <a:solidFill>
                <a:schemeClr val="accent5"/>
              </a:solidFill>
            </a:endParaRPr>
          </a:p>
        </p:txBody>
      </p:sp>
      <p:sp>
        <p:nvSpPr>
          <p:cNvPr id="406" name="Google Shape;406;p55"/>
          <p:cNvSpPr txBox="1"/>
          <p:nvPr/>
        </p:nvSpPr>
        <p:spPr>
          <a:xfrm>
            <a:off x="2717400" y="1180850"/>
            <a:ext cx="6426600" cy="32796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3000" b="1">
                <a:solidFill>
                  <a:schemeClr val="accent4"/>
                </a:solidFill>
                <a:latin typeface="Arial Black"/>
                <a:ea typeface="Arial Black"/>
                <a:cs typeface="Arial Black"/>
                <a:sym typeface="Arial Black"/>
              </a:rPr>
              <a:t>1</a:t>
            </a:r>
            <a:r>
              <a:rPr lang="en" sz="1800">
                <a:solidFill>
                  <a:schemeClr val="lt1"/>
                </a:solidFill>
              </a:rPr>
              <a:t> </a:t>
            </a:r>
            <a:r>
              <a:rPr lang="en" sz="1800">
                <a:solidFill>
                  <a:schemeClr val="dk1"/>
                </a:solidFill>
              </a:rPr>
              <a:t>Describe the type of data displayed in bar graphs, pie charts, histograms, and dotplots.</a:t>
            </a:r>
            <a:endParaRPr sz="1800">
              <a:solidFill>
                <a:schemeClr val="dk1"/>
              </a:solidFill>
            </a:endParaRPr>
          </a:p>
          <a:p>
            <a:pPr marL="0" lvl="0" indent="0" algn="l" rtl="0">
              <a:lnSpc>
                <a:spcPct val="113000"/>
              </a:lnSpc>
              <a:spcBef>
                <a:spcPts val="0"/>
              </a:spcBef>
              <a:spcAft>
                <a:spcPts val="0"/>
              </a:spcAft>
              <a:buNone/>
            </a:pPr>
            <a:r>
              <a:rPr lang="en" sz="3000" b="1">
                <a:solidFill>
                  <a:schemeClr val="accent4"/>
                </a:solidFill>
                <a:latin typeface="Arial Black"/>
                <a:ea typeface="Arial Black"/>
                <a:cs typeface="Arial Black"/>
                <a:sym typeface="Arial Black"/>
              </a:rPr>
              <a:t>2</a:t>
            </a:r>
            <a:r>
              <a:rPr lang="en" sz="1800">
                <a:solidFill>
                  <a:schemeClr val="lt1"/>
                </a:solidFill>
              </a:rPr>
              <a:t> </a:t>
            </a:r>
            <a:r>
              <a:rPr lang="en" sz="1800">
                <a:solidFill>
                  <a:schemeClr val="dk1"/>
                </a:solidFill>
              </a:rPr>
              <a:t>When would a histogram be a better display for data? When would a dotplot be a better display?</a:t>
            </a:r>
            <a:endParaRPr sz="1800">
              <a:solidFill>
                <a:schemeClr val="dk1"/>
              </a:solidFill>
            </a:endParaRPr>
          </a:p>
          <a:p>
            <a:pPr marL="0" lvl="0" indent="0" algn="l" rtl="0">
              <a:lnSpc>
                <a:spcPct val="113000"/>
              </a:lnSpc>
              <a:spcBef>
                <a:spcPts val="0"/>
              </a:spcBef>
              <a:spcAft>
                <a:spcPts val="0"/>
              </a:spcAft>
              <a:buNone/>
            </a:pPr>
            <a:r>
              <a:rPr lang="en" sz="3000" b="1">
                <a:solidFill>
                  <a:schemeClr val="accent4"/>
                </a:solidFill>
                <a:latin typeface="Arial Black"/>
                <a:ea typeface="Arial Black"/>
                <a:cs typeface="Arial Black"/>
                <a:sym typeface="Arial Black"/>
              </a:rPr>
              <a:t>3</a:t>
            </a:r>
            <a:r>
              <a:rPr lang="en" sz="1800">
                <a:solidFill>
                  <a:schemeClr val="lt1"/>
                </a:solidFill>
              </a:rPr>
              <a:t> </a:t>
            </a:r>
            <a:r>
              <a:rPr lang="en" sz="1800">
                <a:solidFill>
                  <a:schemeClr val="dk1"/>
                </a:solidFill>
              </a:rPr>
              <a:t>A pie chart displays the same information as…</a:t>
            </a:r>
            <a:endParaRPr sz="1800">
              <a:solidFill>
                <a:schemeClr val="dk1"/>
              </a:solidFill>
            </a:endParaRPr>
          </a:p>
          <a:p>
            <a:pPr marL="914400" lvl="0" indent="-342900" algn="l" rtl="0">
              <a:lnSpc>
                <a:spcPct val="113000"/>
              </a:lnSpc>
              <a:spcBef>
                <a:spcPts val="0"/>
              </a:spcBef>
              <a:spcAft>
                <a:spcPts val="0"/>
              </a:spcAft>
              <a:buClr>
                <a:schemeClr val="dk1"/>
              </a:buClr>
              <a:buSzPts val="1800"/>
              <a:buAutoNum type="alphaLcPeriod"/>
            </a:pPr>
            <a:r>
              <a:rPr lang="en" sz="1800">
                <a:solidFill>
                  <a:schemeClr val="dk1"/>
                </a:solidFill>
              </a:rPr>
              <a:t>A bar graph</a:t>
            </a:r>
            <a:endParaRPr sz="1800">
              <a:solidFill>
                <a:schemeClr val="dk1"/>
              </a:solidFill>
            </a:endParaRPr>
          </a:p>
          <a:p>
            <a:pPr marL="914400" lvl="0" indent="-342900" algn="l" rtl="0">
              <a:lnSpc>
                <a:spcPct val="113000"/>
              </a:lnSpc>
              <a:spcBef>
                <a:spcPts val="0"/>
              </a:spcBef>
              <a:spcAft>
                <a:spcPts val="0"/>
              </a:spcAft>
              <a:buClr>
                <a:schemeClr val="dk1"/>
              </a:buClr>
              <a:buSzPts val="1800"/>
              <a:buAutoNum type="alphaLcPeriod"/>
            </a:pPr>
            <a:r>
              <a:rPr lang="en" sz="1800">
                <a:solidFill>
                  <a:schemeClr val="dk1"/>
                </a:solidFill>
              </a:rPr>
              <a:t>A side-by-side bar graph, or </a:t>
            </a:r>
            <a:endParaRPr sz="1800">
              <a:solidFill>
                <a:schemeClr val="dk1"/>
              </a:solidFill>
            </a:endParaRPr>
          </a:p>
          <a:p>
            <a:pPr marL="914400" lvl="0" indent="-342900" algn="l" rtl="0">
              <a:lnSpc>
                <a:spcPct val="113000"/>
              </a:lnSpc>
              <a:spcBef>
                <a:spcPts val="0"/>
              </a:spcBef>
              <a:spcAft>
                <a:spcPts val="0"/>
              </a:spcAft>
              <a:buClr>
                <a:schemeClr val="dk1"/>
              </a:buClr>
              <a:buSzPts val="1800"/>
              <a:buAutoNum type="alphaLcPeriod"/>
            </a:pPr>
            <a:r>
              <a:rPr lang="en" sz="1800">
                <a:solidFill>
                  <a:schemeClr val="dk1"/>
                </a:solidFill>
              </a:rPr>
              <a:t>A stacked bar graph</a:t>
            </a:r>
            <a:endParaRPr sz="1800">
              <a:solidFill>
                <a:schemeClr val="dk1"/>
              </a:solidFill>
            </a:endParaRPr>
          </a:p>
        </p:txBody>
      </p:sp>
      <p:sp>
        <p:nvSpPr>
          <p:cNvPr id="407" name="Google Shape;407;p55">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8" name="Google Shape;408;p5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60525" y="1456200"/>
            <a:ext cx="1430975" cy="3116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6"/>
          <p:cNvSpPr txBox="1">
            <a:spLocks noGrp="1"/>
          </p:cNvSpPr>
          <p:nvPr>
            <p:ph type="title"/>
          </p:nvPr>
        </p:nvSpPr>
        <p:spPr>
          <a:xfrm>
            <a:off x="623875" y="351225"/>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solidFill>
                  <a:schemeClr val="accent5"/>
                </a:solidFill>
              </a:rPr>
              <a:t>Questions to Review, cont.</a:t>
            </a:r>
            <a:endParaRPr dirty="0">
              <a:solidFill>
                <a:schemeClr val="accent5"/>
              </a:solidFill>
            </a:endParaRPr>
          </a:p>
        </p:txBody>
      </p:sp>
      <p:sp>
        <p:nvSpPr>
          <p:cNvPr id="414" name="Google Shape;414;p56"/>
          <p:cNvSpPr txBox="1"/>
          <p:nvPr/>
        </p:nvSpPr>
        <p:spPr>
          <a:xfrm>
            <a:off x="2717400" y="999175"/>
            <a:ext cx="6426600" cy="14070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2700" b="1">
                <a:solidFill>
                  <a:schemeClr val="accent4"/>
                </a:solidFill>
                <a:latin typeface="Arial Black"/>
                <a:ea typeface="Arial Black"/>
                <a:cs typeface="Arial Black"/>
                <a:sym typeface="Arial Black"/>
              </a:rPr>
              <a:t>4</a:t>
            </a:r>
            <a:r>
              <a:rPr lang="en" sz="1500">
                <a:solidFill>
                  <a:schemeClr val="lt1"/>
                </a:solidFill>
              </a:rPr>
              <a:t> </a:t>
            </a:r>
            <a:r>
              <a:rPr lang="en" sz="1500">
                <a:solidFill>
                  <a:schemeClr val="dk1"/>
                </a:solidFill>
              </a:rPr>
              <a:t>The histogram displays the peak chart position for every single released by Beyonce in the U.S. Note that songs that did not chart were removed from the dataset. </a:t>
            </a:r>
            <a:endParaRPr sz="1500">
              <a:solidFill>
                <a:schemeClr val="dk1"/>
              </a:solidFill>
            </a:endParaRPr>
          </a:p>
          <a:p>
            <a:pPr marL="0" lvl="0" indent="0" algn="l" rtl="0">
              <a:lnSpc>
                <a:spcPct val="113000"/>
              </a:lnSpc>
              <a:spcBef>
                <a:spcPts val="0"/>
              </a:spcBef>
              <a:spcAft>
                <a:spcPts val="0"/>
              </a:spcAft>
              <a:buNone/>
            </a:pPr>
            <a:r>
              <a:rPr lang="en" sz="1500">
                <a:solidFill>
                  <a:schemeClr val="dk1"/>
                </a:solidFill>
              </a:rPr>
              <a:t>Describe the shape, center, spread, and outliers.</a:t>
            </a:r>
            <a:endParaRPr sz="1500">
              <a:solidFill>
                <a:schemeClr val="dk1"/>
              </a:solidFill>
            </a:endParaRPr>
          </a:p>
        </p:txBody>
      </p:sp>
      <p:pic>
        <p:nvPicPr>
          <p:cNvPr id="417" name="Google Shape;417;p56" descr="Bar chart displaying a histogram of peak chart positions with count on vertical axis and positions from 0 to 100 on horizontal axis. Highest frequency occurs between positions 0 and 10, with counts decreasing as positions increase, showing a right-skewed distribution."/>
          <p:cNvPicPr preferRelativeResize="0"/>
          <p:nvPr/>
        </p:nvPicPr>
        <p:blipFill>
          <a:blip r:embed="rId3">
            <a:alphaModFix/>
          </a:blip>
          <a:stretch>
            <a:fillRect/>
          </a:stretch>
        </p:blipFill>
        <p:spPr>
          <a:xfrm>
            <a:off x="3839521" y="2370451"/>
            <a:ext cx="4686329" cy="2075350"/>
          </a:xfrm>
          <a:prstGeom prst="rect">
            <a:avLst/>
          </a:prstGeom>
          <a:noFill/>
          <a:ln>
            <a:noFill/>
          </a:ln>
        </p:spPr>
      </p:pic>
      <p:sp>
        <p:nvSpPr>
          <p:cNvPr id="415" name="Google Shape;415;p56">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6"/>
          <p:cNvSpPr txBox="1"/>
          <p:nvPr/>
        </p:nvSpPr>
        <p:spPr>
          <a:xfrm>
            <a:off x="623875" y="4662075"/>
            <a:ext cx="4983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Source: </a:t>
            </a:r>
            <a:r>
              <a:rPr lang="en" sz="1100" u="sng">
                <a:solidFill>
                  <a:schemeClr val="hlink"/>
                </a:solidFill>
                <a:hlinkClick r:id="rId4"/>
              </a:rPr>
              <a:t>https://en.wikipedia.org/wiki/Beyonc%C3%A9_singles_discography</a:t>
            </a:r>
            <a:r>
              <a:rPr lang="en" sz="1100">
                <a:solidFill>
                  <a:schemeClr val="dk1"/>
                </a:solidFill>
              </a:rPr>
              <a:t> </a:t>
            </a:r>
            <a:endParaRPr sz="1100">
              <a:solidFill>
                <a:schemeClr val="dk1"/>
              </a:solidFill>
            </a:endParaRPr>
          </a:p>
        </p:txBody>
      </p:sp>
      <p:pic>
        <p:nvPicPr>
          <p:cNvPr id="418" name="Google Shape;418;p56">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75900" y="1442075"/>
            <a:ext cx="3862675" cy="3862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6">
            <a:extLst>
              <a:ext uri="{C183D7F6-B498-43B3-948B-1728B52AA6E4}">
                <adec:decorative xmlns:adec="http://schemas.microsoft.com/office/drawing/2017/decorative" val="1"/>
              </a:ext>
            </a:extLst>
          </p:cNvPr>
          <p:cNvSpPr/>
          <p:nvPr/>
        </p:nvSpPr>
        <p:spPr>
          <a:xfrm>
            <a:off x="-75" y="1709725"/>
            <a:ext cx="9144000" cy="3434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2"/>
              </a:buClr>
              <a:buSzPts val="3300"/>
              <a:buFont typeface="Arial"/>
              <a:buNone/>
            </a:pPr>
            <a:r>
              <a:rPr lang="en" dirty="0">
                <a:solidFill>
                  <a:schemeClr val="accent5"/>
                </a:solidFill>
              </a:rPr>
              <a:t>Learning Goals (1)</a:t>
            </a:r>
            <a:endParaRPr dirty="0">
              <a:solidFill>
                <a:schemeClr val="accent5"/>
              </a:solidFill>
            </a:endParaRPr>
          </a:p>
        </p:txBody>
      </p:sp>
      <p:sp>
        <p:nvSpPr>
          <p:cNvPr id="203" name="Google Shape;203;p36"/>
          <p:cNvSpPr txBox="1">
            <a:spLocks noGrp="1"/>
          </p:cNvSpPr>
          <p:nvPr>
            <p:ph type="body" idx="2"/>
          </p:nvPr>
        </p:nvSpPr>
        <p:spPr>
          <a:xfrm>
            <a:off x="497050" y="1140025"/>
            <a:ext cx="8340300" cy="5697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1"/>
              </a:buClr>
              <a:buSzPts val="2100"/>
              <a:buNone/>
            </a:pPr>
            <a:r>
              <a:rPr lang="en"/>
              <a:t>Deepen your understanding and form connections within these skills:</a:t>
            </a:r>
            <a:endParaRPr/>
          </a:p>
        </p:txBody>
      </p:sp>
      <p:sp>
        <p:nvSpPr>
          <p:cNvPr id="201" name="Google Shape;201;p36"/>
          <p:cNvSpPr txBox="1">
            <a:spLocks noGrp="1"/>
          </p:cNvSpPr>
          <p:nvPr>
            <p:ph type="body" idx="2"/>
          </p:nvPr>
        </p:nvSpPr>
        <p:spPr>
          <a:xfrm>
            <a:off x="545525" y="1863225"/>
            <a:ext cx="8124600" cy="2744400"/>
          </a:xfrm>
          <a:prstGeom prst="rect">
            <a:avLst/>
          </a:prstGeom>
        </p:spPr>
        <p:txBody>
          <a:bodyPr spcFirstLastPara="1" wrap="square" lIns="68575" tIns="34275" rIns="68575" bIns="34275" anchor="t" anchorCtr="0">
            <a:normAutofit/>
          </a:bodyPr>
          <a:lstStyle/>
          <a:p>
            <a:pPr marL="177800" lvl="0" indent="0" algn="l" rtl="0">
              <a:spcBef>
                <a:spcPts val="0"/>
              </a:spcBef>
              <a:spcAft>
                <a:spcPts val="0"/>
              </a:spcAft>
              <a:buNone/>
            </a:pPr>
            <a:r>
              <a:rPr lang="en" sz="3300" b="1">
                <a:solidFill>
                  <a:schemeClr val="accent6"/>
                </a:solidFill>
                <a:latin typeface="Arial Black"/>
                <a:ea typeface="Arial Black"/>
                <a:cs typeface="Arial Black"/>
                <a:sym typeface="Arial Black"/>
              </a:rPr>
              <a:t>1</a:t>
            </a:r>
            <a:r>
              <a:rPr lang="en">
                <a:solidFill>
                  <a:schemeClr val="lt1"/>
                </a:solidFill>
              </a:rPr>
              <a:t> Create frequency tables, bar graphs, and pie charts</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2</a:t>
            </a:r>
            <a:r>
              <a:rPr lang="en">
                <a:solidFill>
                  <a:schemeClr val="lt1"/>
                </a:solidFill>
              </a:rPr>
              <a:t> Answer questions using information from data displays</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3</a:t>
            </a:r>
            <a:r>
              <a:rPr lang="en">
                <a:solidFill>
                  <a:schemeClr val="lt1"/>
                </a:solidFill>
              </a:rPr>
              <a:t> Create side-by-side and stacked bar graphs from technology</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4</a:t>
            </a:r>
            <a:r>
              <a:rPr lang="en">
                <a:solidFill>
                  <a:schemeClr val="lt1"/>
                </a:solidFill>
              </a:rPr>
              <a:t> Use side-by-side and stacked bar graphs to compare groups</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(1)</a:t>
            </a:r>
            <a:endParaRPr dirty="0"/>
          </a:p>
        </p:txBody>
      </p:sp>
      <p:pic>
        <p:nvPicPr>
          <p:cNvPr id="217" name="Google Shape;217;p37" descr="Table displaying frequency distribution of anxiety status among subjects, categorized as Normal, Moderate, and Severe. Moderate anxiety has highest frequency at 181, followed by Normal at 56, and Severe at 16."/>
          <p:cNvPicPr preferRelativeResize="0"/>
          <p:nvPr/>
        </p:nvPicPr>
        <p:blipFill>
          <a:blip r:embed="rId3">
            <a:alphaModFix/>
          </a:blip>
          <a:stretch>
            <a:fillRect/>
          </a:stretch>
        </p:blipFill>
        <p:spPr>
          <a:xfrm>
            <a:off x="4830138" y="1482838"/>
            <a:ext cx="2607525" cy="1625325"/>
          </a:xfrm>
          <a:prstGeom prst="rect">
            <a:avLst/>
          </a:prstGeom>
          <a:noFill/>
          <a:ln>
            <a:noFill/>
          </a:ln>
        </p:spPr>
      </p:pic>
      <p:sp>
        <p:nvSpPr>
          <p:cNvPr id="209" name="Google Shape;209;p37"/>
          <p:cNvSpPr txBox="1">
            <a:spLocks noGrp="1"/>
          </p:cNvSpPr>
          <p:nvPr>
            <p:ph type="body" idx="1"/>
          </p:nvPr>
        </p:nvSpPr>
        <p:spPr>
          <a:xfrm>
            <a:off x="497994" y="3455375"/>
            <a:ext cx="8208000" cy="1310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800"/>
              </a:spcBef>
              <a:spcAft>
                <a:spcPts val="0"/>
              </a:spcAft>
              <a:buClr>
                <a:schemeClr val="lt2"/>
              </a:buClr>
              <a:buSzPts val="1800"/>
              <a:buNone/>
            </a:pPr>
            <a:r>
              <a:rPr lang="en" sz="1500"/>
              <a:t>A </a:t>
            </a:r>
            <a:r>
              <a:rPr lang="en" sz="1500" b="1"/>
              <a:t>frequency table </a:t>
            </a:r>
            <a:r>
              <a:rPr lang="en" sz="1500"/>
              <a:t>lists the different categories of data and the number of observations (the frequency) of each unique value.</a:t>
            </a:r>
            <a:endParaRPr sz="1500"/>
          </a:p>
          <a:p>
            <a:pPr marL="0" lvl="0" indent="0" algn="l" rtl="0">
              <a:lnSpc>
                <a:spcPct val="113000"/>
              </a:lnSpc>
              <a:spcBef>
                <a:spcPts val="800"/>
              </a:spcBef>
              <a:spcAft>
                <a:spcPts val="0"/>
              </a:spcAft>
              <a:buClr>
                <a:schemeClr val="lt2"/>
              </a:buClr>
              <a:buSzPts val="1800"/>
              <a:buNone/>
            </a:pPr>
            <a:r>
              <a:rPr lang="en" sz="1500"/>
              <a:t>The </a:t>
            </a:r>
            <a:r>
              <a:rPr lang="en" sz="1500" b="1"/>
              <a:t>relative frequency </a:t>
            </a:r>
            <a:r>
              <a:rPr lang="en" sz="1500"/>
              <a:t>of a category is the proportion of observations for that category. Relative frequency can be expressed as a fraction, decimal, or percentage.</a:t>
            </a:r>
            <a:endParaRPr sz="1500"/>
          </a:p>
        </p:txBody>
      </p:sp>
      <p:pic>
        <p:nvPicPr>
          <p:cNvPr id="216" name="Google Shape;216;p3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6240" y="593288"/>
            <a:ext cx="2831535" cy="28315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(2)</a:t>
            </a:r>
            <a:endParaRPr dirty="0"/>
          </a:p>
        </p:txBody>
      </p:sp>
      <p:pic>
        <p:nvPicPr>
          <p:cNvPr id="230" name="Google Shape;230;p38" descr="Bar chart showing shark attacks in U.S. states, with Florida having the highest count near 200, followed by Hawaii, South Carolina, California, and North Carolina with significantly lower counts. Bars are colored light orange, labeled by state on the x-axis and count on the y-axis, highlighting Florida as a major hotspot for shark attacks."/>
          <p:cNvPicPr preferRelativeResize="0"/>
          <p:nvPr/>
        </p:nvPicPr>
        <p:blipFill>
          <a:blip r:embed="rId3">
            <a:alphaModFix/>
          </a:blip>
          <a:stretch>
            <a:fillRect/>
          </a:stretch>
        </p:blipFill>
        <p:spPr>
          <a:xfrm>
            <a:off x="4108900" y="1135735"/>
            <a:ext cx="3759117" cy="2014841"/>
          </a:xfrm>
          <a:prstGeom prst="rect">
            <a:avLst/>
          </a:prstGeom>
          <a:noFill/>
          <a:ln>
            <a:noFill/>
          </a:ln>
        </p:spPr>
      </p:pic>
      <p:sp>
        <p:nvSpPr>
          <p:cNvPr id="223" name="Google Shape;223;p38"/>
          <p:cNvSpPr txBox="1">
            <a:spLocks noGrp="1"/>
          </p:cNvSpPr>
          <p:nvPr>
            <p:ph type="body" idx="1"/>
          </p:nvPr>
        </p:nvSpPr>
        <p:spPr>
          <a:xfrm>
            <a:off x="497994" y="3455375"/>
            <a:ext cx="8208000" cy="1310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800"/>
              </a:spcBef>
              <a:spcAft>
                <a:spcPts val="0"/>
              </a:spcAft>
              <a:buClr>
                <a:schemeClr val="lt2"/>
              </a:buClr>
              <a:buSzPts val="1800"/>
              <a:buNone/>
            </a:pPr>
            <a:r>
              <a:rPr lang="en" sz="1500"/>
              <a:t>A </a:t>
            </a:r>
            <a:r>
              <a:rPr lang="en" sz="1500" b="1"/>
              <a:t>bar graph </a:t>
            </a:r>
            <a:r>
              <a:rPr lang="en" sz="1500"/>
              <a:t>can be used to display frequencies or relative frequencies. Each bar represents a category listed along the x-axis while the y-axis represents the frequencies or relative frequency.</a:t>
            </a:r>
            <a:endParaRPr sz="1500"/>
          </a:p>
        </p:txBody>
      </p:sp>
      <p:pic>
        <p:nvPicPr>
          <p:cNvPr id="231" name="Google Shape;231;p3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50075" y="489275"/>
            <a:ext cx="3042300" cy="3042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9"/>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(3)</a:t>
            </a:r>
            <a:endParaRPr dirty="0"/>
          </a:p>
        </p:txBody>
      </p:sp>
      <p:pic>
        <p:nvPicPr>
          <p:cNvPr id="244" name="Google Shape;244;p39" descr="Pie chart illustrating anxiety status distribution with three categories: Moderate (72%, green), Normal (20%, yellow), and Severe (8%, blue). Chart highlights majority experiencing moderate anxiety, followed by normal and severe levels, with clear color-coded legend and percentage labels."/>
          <p:cNvPicPr preferRelativeResize="0"/>
          <p:nvPr/>
        </p:nvPicPr>
        <p:blipFill>
          <a:blip r:embed="rId3">
            <a:alphaModFix/>
          </a:blip>
          <a:stretch>
            <a:fillRect/>
          </a:stretch>
        </p:blipFill>
        <p:spPr>
          <a:xfrm>
            <a:off x="4572000" y="1135735"/>
            <a:ext cx="2746850" cy="2014840"/>
          </a:xfrm>
          <a:prstGeom prst="rect">
            <a:avLst/>
          </a:prstGeom>
          <a:noFill/>
          <a:ln>
            <a:noFill/>
          </a:ln>
        </p:spPr>
      </p:pic>
      <p:sp>
        <p:nvSpPr>
          <p:cNvPr id="237" name="Google Shape;237;p39"/>
          <p:cNvSpPr txBox="1">
            <a:spLocks noGrp="1"/>
          </p:cNvSpPr>
          <p:nvPr>
            <p:ph type="body" idx="1"/>
          </p:nvPr>
        </p:nvSpPr>
        <p:spPr>
          <a:xfrm>
            <a:off x="497994" y="3455375"/>
            <a:ext cx="8208000" cy="1310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800"/>
              </a:spcBef>
              <a:spcAft>
                <a:spcPts val="0"/>
              </a:spcAft>
              <a:buClr>
                <a:schemeClr val="lt2"/>
              </a:buClr>
              <a:buSzPts val="1800"/>
              <a:buNone/>
            </a:pPr>
            <a:r>
              <a:rPr lang="en" sz="1500"/>
              <a:t>A </a:t>
            </a:r>
            <a:r>
              <a:rPr lang="en" sz="1500" b="1"/>
              <a:t>pie chart </a:t>
            </a:r>
            <a:r>
              <a:rPr lang="en" sz="1500"/>
              <a:t>displays the relative frequencies of data and will always add up to 100%</a:t>
            </a:r>
            <a:endParaRPr sz="1500"/>
          </a:p>
        </p:txBody>
      </p:sp>
      <p:pic>
        <p:nvPicPr>
          <p:cNvPr id="245" name="Google Shape;245;p3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81550" y="145625"/>
            <a:ext cx="3380174" cy="31107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0"/>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(4)</a:t>
            </a:r>
            <a:endParaRPr dirty="0"/>
          </a:p>
        </p:txBody>
      </p:sp>
      <p:pic>
        <p:nvPicPr>
          <p:cNvPr id="258" name="Google Shape;258;p40" descr="Table showing 2020 presidential voting patterns by race with percentages for Biden, Trump, and Other candidates. White voters favored Trump (58%), Black voters favored Biden (87%), and Latinx, Asian, and Other racial groups showed majority support for Biden with 65%, 61%, and 55% respectively."/>
          <p:cNvPicPr preferRelativeResize="0"/>
          <p:nvPr/>
        </p:nvPicPr>
        <p:blipFill>
          <a:blip r:embed="rId3">
            <a:alphaModFix/>
          </a:blip>
          <a:stretch>
            <a:fillRect/>
          </a:stretch>
        </p:blipFill>
        <p:spPr>
          <a:xfrm>
            <a:off x="3890690" y="1415350"/>
            <a:ext cx="4486474" cy="1616824"/>
          </a:xfrm>
          <a:prstGeom prst="rect">
            <a:avLst/>
          </a:prstGeom>
          <a:noFill/>
          <a:ln>
            <a:noFill/>
          </a:ln>
        </p:spPr>
      </p:pic>
      <p:sp>
        <p:nvSpPr>
          <p:cNvPr id="251" name="Google Shape;251;p40"/>
          <p:cNvSpPr txBox="1">
            <a:spLocks noGrp="1"/>
          </p:cNvSpPr>
          <p:nvPr>
            <p:ph type="body" idx="1"/>
          </p:nvPr>
        </p:nvSpPr>
        <p:spPr>
          <a:xfrm>
            <a:off x="497994" y="3455375"/>
            <a:ext cx="8208000" cy="1310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800"/>
              </a:spcBef>
              <a:spcAft>
                <a:spcPts val="0"/>
              </a:spcAft>
              <a:buClr>
                <a:schemeClr val="lt2"/>
              </a:buClr>
              <a:buSzPts val="1800"/>
              <a:buNone/>
            </a:pPr>
            <a:r>
              <a:rPr lang="en" sz="1500"/>
              <a:t>A </a:t>
            </a:r>
            <a:r>
              <a:rPr lang="en" sz="1500" b="1"/>
              <a:t>two-way table </a:t>
            </a:r>
            <a:r>
              <a:rPr lang="en" sz="1500"/>
              <a:t>or </a:t>
            </a:r>
            <a:r>
              <a:rPr lang="en" sz="1500" b="1"/>
              <a:t>contingency table </a:t>
            </a:r>
            <a:r>
              <a:rPr lang="en" sz="1500"/>
              <a:t>displays the results of two categorical variables at the same time.</a:t>
            </a:r>
            <a:endParaRPr sz="1500"/>
          </a:p>
        </p:txBody>
      </p:sp>
      <p:pic>
        <p:nvPicPr>
          <p:cNvPr id="259" name="Google Shape;259;p4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09250" y="483450"/>
            <a:ext cx="2936950" cy="2936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(5)</a:t>
            </a:r>
            <a:endParaRPr dirty="0"/>
          </a:p>
        </p:txBody>
      </p:sp>
      <p:sp>
        <p:nvSpPr>
          <p:cNvPr id="265" name="Google Shape;265;p41"/>
          <p:cNvSpPr txBox="1">
            <a:spLocks noGrp="1"/>
          </p:cNvSpPr>
          <p:nvPr>
            <p:ph type="body" idx="1"/>
          </p:nvPr>
        </p:nvSpPr>
        <p:spPr>
          <a:xfrm>
            <a:off x="3561734" y="3481865"/>
            <a:ext cx="3063600" cy="1310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800"/>
              </a:spcBef>
              <a:spcAft>
                <a:spcPts val="0"/>
              </a:spcAft>
              <a:buClr>
                <a:schemeClr val="lt2"/>
              </a:buClr>
              <a:buSzPts val="1800"/>
              <a:buNone/>
            </a:pPr>
            <a:r>
              <a:rPr lang="en" sz="1500" dirty="0"/>
              <a:t>Two categorical variables can also be displayed in a </a:t>
            </a:r>
            <a:r>
              <a:rPr lang="en" sz="1500" b="1" dirty="0"/>
              <a:t>side-by-side </a:t>
            </a:r>
            <a:r>
              <a:rPr lang="en" sz="1500" dirty="0"/>
              <a:t>bar graph or a </a:t>
            </a:r>
            <a:r>
              <a:rPr lang="en" sz="1500" b="1" dirty="0"/>
              <a:t>stacked bar graph.</a:t>
            </a:r>
            <a:endParaRPr sz="1500" b="1" dirty="0"/>
          </a:p>
        </p:txBody>
      </p:sp>
      <p:pic>
        <p:nvPicPr>
          <p:cNvPr id="273" name="Google Shape;273;p41" descr="Bar chart showing estimated 2020 U.S. presidential vote distribution by race using CNN exit poll data. Each stacked bar represents racial groups with color segments for Biden (blue), Trump (red), and Other (green), highlighting Biden's strong support among Black voters and more evenly split votes among White, Latinx, Asian, and Other groups."/>
          <p:cNvPicPr preferRelativeResize="0"/>
          <p:nvPr/>
        </p:nvPicPr>
        <p:blipFill>
          <a:blip r:embed="rId3">
            <a:alphaModFix/>
          </a:blip>
          <a:stretch>
            <a:fillRect/>
          </a:stretch>
        </p:blipFill>
        <p:spPr>
          <a:xfrm>
            <a:off x="3779246" y="1330759"/>
            <a:ext cx="4709376" cy="1726175"/>
          </a:xfrm>
          <a:prstGeom prst="rect">
            <a:avLst/>
          </a:prstGeom>
          <a:noFill/>
          <a:ln>
            <a:noFill/>
          </a:ln>
        </p:spPr>
      </p:pic>
      <p:pic>
        <p:nvPicPr>
          <p:cNvPr id="274" name="Google Shape;274;p41">
            <a:extLst>
              <a:ext uri="{C183D7F6-B498-43B3-948B-1728B52AA6E4}">
                <adec:decorative xmlns:adec="http://schemas.microsoft.com/office/drawing/2017/decorative" val="1"/>
              </a:ext>
            </a:extLst>
          </p:cNvPr>
          <p:cNvPicPr preferRelativeResize="0"/>
          <p:nvPr/>
        </p:nvPicPr>
        <p:blipFill rotWithShape="1">
          <a:blip r:embed="rId4">
            <a:alphaModFix/>
          </a:blip>
          <a:srcRect t="38344"/>
          <a:stretch/>
        </p:blipFill>
        <p:spPr>
          <a:xfrm>
            <a:off x="318500" y="1193575"/>
            <a:ext cx="3668450" cy="2261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2">
            <a:extLst>
              <a:ext uri="{C183D7F6-B498-43B3-948B-1728B52AA6E4}">
                <adec:decorative xmlns:adec="http://schemas.microsoft.com/office/drawing/2017/decorative" val="1"/>
              </a:ext>
            </a:extLst>
          </p:cNvPr>
          <p:cNvSpPr/>
          <p:nvPr/>
        </p:nvSpPr>
        <p:spPr>
          <a:xfrm>
            <a:off x="0" y="4300200"/>
            <a:ext cx="9144000" cy="84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2"/>
          <p:cNvSpPr txBox="1">
            <a:spLocks noGrp="1"/>
          </p:cNvSpPr>
          <p:nvPr>
            <p:ph type="title"/>
          </p:nvPr>
        </p:nvSpPr>
        <p:spPr>
          <a:xfrm>
            <a:off x="2213325" y="519275"/>
            <a:ext cx="6532500" cy="629400"/>
          </a:xfrm>
          <a:prstGeom prst="rect">
            <a:avLst/>
          </a:prstGeom>
          <a:noFill/>
          <a:ln>
            <a:noFill/>
          </a:ln>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solidFill>
                  <a:schemeClr val="accent4"/>
                </a:solidFill>
              </a:rPr>
              <a:t>Activity: Language and First-Generation College Students</a:t>
            </a:r>
            <a:endParaRPr>
              <a:solidFill>
                <a:schemeClr val="accent4"/>
              </a:solidFill>
            </a:endParaRPr>
          </a:p>
          <a:p>
            <a:pPr marL="0" lvl="0" indent="0" algn="l" rtl="0">
              <a:spcBef>
                <a:spcPts val="0"/>
              </a:spcBef>
              <a:spcAft>
                <a:spcPts val="0"/>
              </a:spcAft>
              <a:buNone/>
            </a:pPr>
            <a:endParaRPr>
              <a:solidFill>
                <a:schemeClr val="accent4"/>
              </a:solidFill>
            </a:endParaRPr>
          </a:p>
          <a:p>
            <a:pPr marL="0" lvl="0" indent="0" algn="l" rtl="0">
              <a:lnSpc>
                <a:spcPct val="90000"/>
              </a:lnSpc>
              <a:spcBef>
                <a:spcPts val="0"/>
              </a:spcBef>
              <a:spcAft>
                <a:spcPts val="0"/>
              </a:spcAft>
              <a:buClr>
                <a:schemeClr val="accent5"/>
              </a:buClr>
              <a:buSzPct val="100000"/>
              <a:buFont typeface="Arial"/>
              <a:buNone/>
            </a:pPr>
            <a:endParaRPr>
              <a:solidFill>
                <a:schemeClr val="accent4"/>
              </a:solidFill>
            </a:endParaRPr>
          </a:p>
        </p:txBody>
      </p:sp>
      <p:sp>
        <p:nvSpPr>
          <p:cNvPr id="280" name="Google Shape;280;p42"/>
          <p:cNvSpPr txBox="1">
            <a:spLocks noGrp="1"/>
          </p:cNvSpPr>
          <p:nvPr>
            <p:ph type="body" idx="2"/>
          </p:nvPr>
        </p:nvSpPr>
        <p:spPr>
          <a:xfrm>
            <a:off x="3773675" y="1704325"/>
            <a:ext cx="4972200" cy="2148600"/>
          </a:xfrm>
          <a:prstGeom prst="rect">
            <a:avLst/>
          </a:prstGeom>
          <a:noFill/>
          <a:ln>
            <a:noFill/>
          </a:ln>
        </p:spPr>
        <p:txBody>
          <a:bodyPr spcFirstLastPara="1" wrap="square" lIns="68575" tIns="34275" rIns="68575" bIns="34275" anchor="t" anchorCtr="0">
            <a:normAutofit lnSpcReduction="10000"/>
          </a:bodyPr>
          <a:lstStyle/>
          <a:p>
            <a:pPr marL="0" lvl="0" indent="0" algn="l" rtl="0">
              <a:spcBef>
                <a:spcPts val="0"/>
              </a:spcBef>
              <a:spcAft>
                <a:spcPts val="0"/>
              </a:spcAft>
              <a:buClr>
                <a:schemeClr val="dk1"/>
              </a:buClr>
              <a:buSzPts val="2100"/>
              <a:buNone/>
            </a:pPr>
            <a:r>
              <a:rPr lang="en"/>
              <a:t>What does it mean to be a first-generation college student?</a:t>
            </a:r>
            <a:endParaRPr/>
          </a:p>
          <a:p>
            <a:pPr marL="0" lvl="0" indent="0" algn="l" rtl="0">
              <a:spcBef>
                <a:spcPts val="0"/>
              </a:spcBef>
              <a:spcAft>
                <a:spcPts val="0"/>
              </a:spcAft>
              <a:buClr>
                <a:schemeClr val="dk1"/>
              </a:buClr>
              <a:buSzPts val="2100"/>
              <a:buNone/>
            </a:pPr>
            <a:endParaRPr/>
          </a:p>
          <a:p>
            <a:pPr marL="0" lvl="0" indent="0" algn="l" rtl="0">
              <a:spcBef>
                <a:spcPts val="0"/>
              </a:spcBef>
              <a:spcAft>
                <a:spcPts val="0"/>
              </a:spcAft>
              <a:buClr>
                <a:schemeClr val="dk1"/>
              </a:buClr>
              <a:buSzPts val="2100"/>
              <a:buNone/>
            </a:pPr>
            <a:r>
              <a:rPr lang="en"/>
              <a:t>Are first-generation college students more likely to have a first language other than English?</a:t>
            </a:r>
            <a:endParaRPr/>
          </a:p>
        </p:txBody>
      </p:sp>
      <p:pic>
        <p:nvPicPr>
          <p:cNvPr id="282" name="Google Shape;282;p4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00600" y="1405150"/>
            <a:ext cx="3192450" cy="31924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202324"/>
      </a:dk1>
      <a:lt1>
        <a:srgbClr val="FFFFFF"/>
      </a:lt1>
      <a:dk2>
        <a:srgbClr val="636566"/>
      </a:dk2>
      <a:lt2>
        <a:srgbClr val="F3F3EF"/>
      </a:lt2>
      <a:accent1>
        <a:srgbClr val="EAE8E3"/>
      </a:accent1>
      <a:accent2>
        <a:srgbClr val="5367EA"/>
      </a:accent2>
      <a:accent3>
        <a:srgbClr val="9FEDF9"/>
      </a:accent3>
      <a:accent4>
        <a:srgbClr val="990099"/>
      </a:accent4>
      <a:accent5>
        <a:srgbClr val="400792"/>
      </a:accent5>
      <a:accent6>
        <a:srgbClr val="F3BE36"/>
      </a:accent6>
      <a:hlink>
        <a:srgbClr val="5367EA"/>
      </a:hlink>
      <a:folHlink>
        <a:srgbClr val="4007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1036</Words>
  <Application>Microsoft Macintosh PowerPoint</Application>
  <PresentationFormat>On-screen Show (16:9)</PresentationFormat>
  <Paragraphs>92</Paragraphs>
  <Slides>23</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Arial Black</vt:lpstr>
      <vt:lpstr>Georgia</vt:lpstr>
      <vt:lpstr>Simple Light</vt:lpstr>
      <vt:lpstr>Office Theme</vt:lpstr>
      <vt:lpstr>Introductory Statistics</vt:lpstr>
      <vt:lpstr>Affirmations</vt:lpstr>
      <vt:lpstr>Learning Goals (1)</vt:lpstr>
      <vt:lpstr>Key Takeaway (1)</vt:lpstr>
      <vt:lpstr>Key Takeaway (2)</vt:lpstr>
      <vt:lpstr>Key Takeaway (3)</vt:lpstr>
      <vt:lpstr>Key Takeaway (4)</vt:lpstr>
      <vt:lpstr>Key Takeaway (5)</vt:lpstr>
      <vt:lpstr>Activity: Language and First-Generation College Students  </vt:lpstr>
      <vt:lpstr>Questions</vt:lpstr>
      <vt:lpstr>Questions continued</vt:lpstr>
      <vt:lpstr>Discussion</vt:lpstr>
      <vt:lpstr>Learning Goals (2)</vt:lpstr>
      <vt:lpstr>Key Takeaway (6)</vt:lpstr>
      <vt:lpstr>Key Takeaway (7)</vt:lpstr>
      <vt:lpstr>Key Takeaway (8)</vt:lpstr>
      <vt:lpstr>Activity: Favorite Movie Runtime  </vt:lpstr>
      <vt:lpstr>Activity: Favorite Movie Runtime Cont.  </vt:lpstr>
      <vt:lpstr>Let’s Graph It!</vt:lpstr>
      <vt:lpstr>So what did you find?</vt:lpstr>
      <vt:lpstr>Let’s Dig Deeper</vt:lpstr>
      <vt:lpstr>Questions to Review</vt:lpstr>
      <vt:lpstr>Questions to Review,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Tobias Eld</cp:lastModifiedBy>
  <cp:revision>4</cp:revision>
  <dcterms:modified xsi:type="dcterms:W3CDTF">2026-04-14T21:22:07Z</dcterms:modified>
</cp:coreProperties>
</file>