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45" r:id="rId1"/>
    <p:sldMasterId id="2147483746" r:id="rId2"/>
    <p:sldMasterId id="2147483747" r:id="rId3"/>
    <p:sldMasterId id="2147483748" r:id="rId4"/>
    <p:sldMasterId id="2147483749" r:id="rId5"/>
  </p:sldMasterIdLst>
  <p:notesMasterIdLst>
    <p:notesMasterId r:id="rId8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7" r:id="rId26"/>
    <p:sldId id="278" r:id="rId27"/>
    <p:sldId id="279" r:id="rId28"/>
    <p:sldId id="280" r:id="rId29"/>
    <p:sldId id="281" r:id="rId30"/>
    <p:sldId id="282" r:id="rId31"/>
    <p:sldId id="283"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Lst>
  <p:sldSz cx="12192000" cy="6858000"/>
  <p:notesSz cx="6858000" cy="9144000"/>
  <p:embeddedFontLst>
    <p:embeddedFont>
      <p:font typeface="Arial Black" panose="020B0604020202020204" pitchFamily="34" charset="0"/>
      <p:regular r:id="rId86"/>
      <p:bold r:id="rId87"/>
    </p:embeddedFont>
    <p:embeddedFont>
      <p:font typeface="Cambria Math" panose="02040503050406030204" pitchFamily="18" charset="0"/>
      <p:regular r:id="rId88"/>
    </p:embeddedFont>
    <p:embeddedFont>
      <p:font typeface="Georgia" panose="02040502050405020303" pitchFamily="18" charset="0"/>
      <p:regular r:id="rId89"/>
      <p:bold r:id="rId90"/>
      <p:italic r:id="rId91"/>
      <p:boldItalic r:id="rId92"/>
    </p:embeddedFont>
    <p:embeddedFont>
      <p:font typeface="Roboto Mono" pitchFamily="49"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52"/>
  </p:normalViewPr>
  <p:slideViewPr>
    <p:cSldViewPr snapToGrid="0">
      <p:cViewPr varScale="1">
        <p:scale>
          <a:sx n="86" d="100"/>
          <a:sy n="86" d="100"/>
        </p:scale>
        <p:origin x="28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4.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2.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8.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a007cb080a_0_1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a007cb080a_0_14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b3f74c19ae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3b3f74c19ae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latin typeface="Arial"/>
                <a:ea typeface="Arial"/>
                <a:cs typeface="Arial"/>
                <a:sym typeface="Arial"/>
              </a:rPr>
              <a:t>Answer: </a:t>
            </a:r>
            <a:r>
              <a:rPr lang="en-US" sz="1100">
                <a:solidFill>
                  <a:srgbClr val="188038"/>
                </a:solidFill>
                <a:latin typeface="Roboto Mono"/>
                <a:ea typeface="Roboto Mono"/>
                <a:cs typeface="Roboto Mono"/>
                <a:sym typeface="Roboto Mono"/>
              </a:rPr>
              <a:t>\csc\theta \cos\theta \tan\theta = \frac{1}{\sin\theta} \cdot \cos\theta \cdot \frac{\sin\theta}{\cos\theta} = \frac{\cos\theta \sin\theta}{\sin\theta \cos\theta} = 1</a:t>
            </a:r>
            <a:r>
              <a:rPr lang="en-US" sz="1100">
                <a:latin typeface="Arial"/>
                <a:ea typeface="Arial"/>
                <a:cs typeface="Arial"/>
                <a:sym typeface="Arial"/>
              </a:rPr>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2bfea5b9d0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g32bfea5b9d0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b3f74c19a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3b3f74c19a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b3f74c19ae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g3b3f74c19ae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b3f74c19a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3b3f74c19ae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Answers: </a:t>
            </a:r>
            <a:br>
              <a:rPr lang="en-US"/>
            </a:br>
            <a:r>
              <a:rPr lang="en-US"/>
              <a:t>1. </a:t>
            </a:r>
            <a:r>
              <a:rPr lang="en-US" sz="1100">
                <a:solidFill>
                  <a:srgbClr val="188038"/>
                </a:solidFill>
                <a:latin typeface="Roboto Mono"/>
                <a:ea typeface="Roboto Mono"/>
                <a:cs typeface="Roboto Mono"/>
                <a:sym typeface="Roboto Mono"/>
              </a:rPr>
              <a:t>\cos(75°) = \cos(45° + 30°) = \cos 45° \cos 30° - \sin 45° \sin 30° = \frac{\sqrt{2}}{2} \cdot \frac{\sqrt{3}}{2} - \frac{\sqrt{2}}{2} \cdot \frac{1}{2} = \frac{\sqrt{6} - \sqrt{2}}{4}</a:t>
            </a:r>
            <a:endParaRPr sz="1100">
              <a:solidFill>
                <a:srgbClr val="188038"/>
              </a:solidFill>
              <a:latin typeface="Roboto Mono"/>
              <a:ea typeface="Roboto Mono"/>
              <a:cs typeface="Roboto Mono"/>
              <a:sym typeface="Roboto Mono"/>
            </a:endParaRPr>
          </a:p>
          <a:p>
            <a:pPr marL="0" lvl="0" indent="0" algn="l" rtl="0">
              <a:lnSpc>
                <a:spcPct val="115000"/>
              </a:lnSpc>
              <a:spcBef>
                <a:spcPts val="1200"/>
              </a:spcBef>
              <a:spcAft>
                <a:spcPts val="0"/>
              </a:spcAft>
              <a:buNone/>
            </a:pPr>
            <a:r>
              <a:rPr lang="en-US" sz="1100">
                <a:latin typeface="Arial"/>
                <a:ea typeface="Arial"/>
                <a:cs typeface="Arial"/>
                <a:sym typeface="Arial"/>
              </a:rPr>
              <a:t>2. </a:t>
            </a:r>
            <a:r>
              <a:rPr lang="en-US" sz="1100">
                <a:solidFill>
                  <a:srgbClr val="188038"/>
                </a:solidFill>
                <a:latin typeface="Roboto Mono"/>
                <a:ea typeface="Roboto Mono"/>
                <a:cs typeface="Roboto Mono"/>
                <a:sym typeface="Roboto Mono"/>
              </a:rPr>
              <a:t>\cos\left(\frac{7\pi}{12}\right) = \cos\left(\frac{\pi}{3} + \frac{\pi}{4}\right) = \frac{1}{2} \cdot \frac{\sqrt{2}}{2} - \frac{\sqrt{3}}{2} \cdot \frac{\sqrt{2}}{2} = \frac{\sqrt{2} - \sqrt{6}}{4}</a:t>
            </a:r>
            <a:endParaRPr sz="1100">
              <a:solidFill>
                <a:srgbClr val="188038"/>
              </a:solidFill>
              <a:latin typeface="Roboto Mono"/>
              <a:ea typeface="Roboto Mono"/>
              <a:cs typeface="Roboto Mono"/>
              <a:sym typeface="Roboto Mono"/>
            </a:endParaRPr>
          </a:p>
          <a:p>
            <a:pPr marL="0" lvl="0" indent="0" algn="l" rtl="0">
              <a:lnSpc>
                <a:spcPct val="100000"/>
              </a:lnSpc>
              <a:spcBef>
                <a:spcPts val="120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b3f74c19a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3b3f74c19ae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b3f74c19a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3b3f74c19a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52f158b3da_0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252f158b3da_0_8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 </a:t>
            </a:r>
            <a:endParaRPr/>
          </a:p>
          <a:p>
            <a:pPr marL="457200" lvl="0" indent="-298450" algn="l" rtl="0">
              <a:lnSpc>
                <a:spcPct val="115000"/>
              </a:lnSpc>
              <a:spcBef>
                <a:spcPts val="1200"/>
              </a:spcBef>
              <a:spcAft>
                <a:spcPts val="0"/>
              </a:spcAft>
              <a:buSzPts val="1100"/>
              <a:buAutoNum type="arabicPeriod"/>
            </a:pPr>
            <a:r>
              <a:rPr lang="en-US" sz="1100">
                <a:solidFill>
                  <a:srgbClr val="188038"/>
                </a:solidFill>
                <a:latin typeface="Roboto Mono"/>
                <a:ea typeface="Roboto Mono"/>
                <a:cs typeface="Roboto Mono"/>
                <a:sym typeface="Roboto Mono"/>
              </a:rPr>
              <a:t>\sin(15°) = \sin(45° - 30°) = \sin 45° \cos 30° - \cos 45° \sin 30° = \frac{\sqrt{2}}{2} \cdot \frac{\sqrt{3}}{2} - \frac{\sqrt{2}}{2} \cdot \frac{1}{2} = \frac{\sqrt{6} - \sqrt{2}}{4}</a:t>
            </a:r>
            <a:endParaRPr sz="1100">
              <a:solidFill>
                <a:srgbClr val="188038"/>
              </a:solidFill>
              <a:latin typeface="Roboto Mono"/>
              <a:ea typeface="Roboto Mono"/>
              <a:cs typeface="Roboto Mono"/>
              <a:sym typeface="Roboto Mono"/>
            </a:endParaRPr>
          </a:p>
          <a:p>
            <a:pPr marL="457200" lvl="0" indent="-298450" algn="l" rtl="0">
              <a:lnSpc>
                <a:spcPct val="115000"/>
              </a:lnSpc>
              <a:spcBef>
                <a:spcPts val="0"/>
              </a:spcBef>
              <a:spcAft>
                <a:spcPts val="0"/>
              </a:spcAft>
              <a:buSzPts val="1100"/>
              <a:buAutoNum type="arabicPeriod"/>
            </a:pPr>
            <a:r>
              <a:rPr lang="en-US" sz="1100">
                <a:solidFill>
                  <a:srgbClr val="188038"/>
                </a:solidFill>
                <a:latin typeface="Roboto Mono"/>
                <a:ea typeface="Roboto Mono"/>
                <a:cs typeface="Roboto Mono"/>
                <a:sym typeface="Roboto Mono"/>
              </a:rPr>
              <a:t>\sin\left(\frac{5\pi}{12}\right) = \sin\left(\frac{\pi}{4} + \frac{\pi}{6}\right) = \frac{\sqrt{2}}{2} \cdot \frac{\sqrt{3}}{2} + \frac{\sqrt{2}}{2} \cdot \frac{1}{2} = \frac{\sqrt{6} + \sqrt{2}}{4}</a:t>
            </a:r>
            <a:endParaRPr sz="1100">
              <a:solidFill>
                <a:srgbClr val="188038"/>
              </a:solidFill>
              <a:latin typeface="Roboto Mono"/>
              <a:ea typeface="Roboto Mono"/>
              <a:cs typeface="Roboto Mono"/>
              <a:sym typeface="Roboto Mono"/>
            </a:endParaRPr>
          </a:p>
          <a:p>
            <a:pPr marL="0" lvl="0" indent="0" algn="l" rtl="0">
              <a:lnSpc>
                <a:spcPct val="100000"/>
              </a:lnSpc>
              <a:spcBef>
                <a:spcPts val="120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b3f74c19a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3b3f74c19ae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3b3f74c19a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3b3f74c19ae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c73850ce0a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637" name="Google Shape;637;g1c73850ce0a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b3f74c19a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3b3f74c19ae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b3f74c19ae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3b3f74c19ae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2bfea5b9d0_0_2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8" name="Google Shape;788;g32bfea5b9d0_0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3b3f74c19ae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g3b3f74c19ae_0_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3b3f74c19a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3b3f74c19ae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b3f74c19a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3b3f74c19a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3b3f74c19a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3b3f74c19ae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3b3f74c19a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3b3f74c19ae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a:t>
            </a:r>
            <a:r>
              <a:rPr lang="en-US" sz="1100">
                <a:latin typeface="Arial"/>
                <a:ea typeface="Arial"/>
                <a:cs typeface="Arial"/>
                <a:sym typeface="Arial"/>
              </a:rPr>
              <a:t>Draw triangle: if </a:t>
            </a:r>
            <a:r>
              <a:rPr lang="en-US" sz="1100">
                <a:solidFill>
                  <a:srgbClr val="188038"/>
                </a:solidFill>
                <a:latin typeface="Roboto Mono"/>
                <a:ea typeface="Roboto Mono"/>
                <a:cs typeface="Roboto Mono"/>
                <a:sym typeface="Roboto Mono"/>
              </a:rPr>
              <a:t>\cos\theta = -\frac{5}{13}</a:t>
            </a:r>
            <a:r>
              <a:rPr lang="en-US" sz="1100">
                <a:latin typeface="Arial"/>
                <a:ea typeface="Arial"/>
                <a:cs typeface="Arial"/>
                <a:sym typeface="Arial"/>
              </a:rPr>
              <a:t>, adjacent = -5, hypotenuse = 13, so opposite = -12 (negative in QIII) Thus </a:t>
            </a:r>
            <a:r>
              <a:rPr lang="en-US" sz="1100">
                <a:solidFill>
                  <a:srgbClr val="188038"/>
                </a:solidFill>
                <a:latin typeface="Roboto Mono"/>
                <a:ea typeface="Roboto Mono"/>
                <a:cs typeface="Roboto Mono"/>
                <a:sym typeface="Roboto Mono"/>
              </a:rPr>
              <a:t>\sin\theta = -\frac{12}{13}</a:t>
            </a:r>
            <a:r>
              <a:rPr lang="en-US" sz="1100">
                <a:latin typeface="Arial"/>
                <a:ea typeface="Arial"/>
                <a:cs typeface="Arial"/>
                <a:sym typeface="Arial"/>
              </a:rPr>
              <a:t>, </a:t>
            </a:r>
            <a:r>
              <a:rPr lang="en-US" sz="1100">
                <a:solidFill>
                  <a:srgbClr val="188038"/>
                </a:solidFill>
                <a:latin typeface="Roboto Mono"/>
                <a:ea typeface="Roboto Mono"/>
                <a:cs typeface="Roboto Mono"/>
                <a:sym typeface="Roboto Mono"/>
              </a:rPr>
              <a:t>\cos\theta = -\frac{5}{13}</a:t>
            </a:r>
            <a:endParaRPr sz="1100">
              <a:solidFill>
                <a:srgbClr val="188038"/>
              </a:solidFill>
              <a:latin typeface="Roboto Mono"/>
              <a:ea typeface="Roboto Mono"/>
              <a:cs typeface="Roboto Mono"/>
              <a:sym typeface="Roboto Mono"/>
            </a:endParaRPr>
          </a:p>
          <a:p>
            <a:pPr marL="457200" lvl="0" indent="-298450" algn="l" rtl="0">
              <a:lnSpc>
                <a:spcPct val="115000"/>
              </a:lnSpc>
              <a:spcBef>
                <a:spcPts val="1200"/>
              </a:spcBef>
              <a:spcAft>
                <a:spcPts val="0"/>
              </a:spcAft>
              <a:buSzPts val="1100"/>
              <a:buAutoNum type="arabicPeriod"/>
            </a:pPr>
            <a:r>
              <a:rPr lang="en-US" sz="1100">
                <a:solidFill>
                  <a:srgbClr val="188038"/>
                </a:solidFill>
                <a:latin typeface="Roboto Mono"/>
                <a:ea typeface="Roboto Mono"/>
                <a:cs typeface="Roboto Mono"/>
                <a:sym typeface="Roboto Mono"/>
              </a:rPr>
              <a:t>\sin(2\theta) = 2\sin\theta\cos\theta = 2\left(-\frac{12}{13}\right)\left(-\frac{5}{13}\right) = \frac{120}{169}</a:t>
            </a:r>
            <a:endParaRPr sz="1100">
              <a:solidFill>
                <a:srgbClr val="188038"/>
              </a:solidFill>
              <a:latin typeface="Roboto Mono"/>
              <a:ea typeface="Roboto Mono"/>
              <a:cs typeface="Roboto Mono"/>
              <a:sym typeface="Roboto Mono"/>
            </a:endParaRPr>
          </a:p>
          <a:p>
            <a:pPr marL="457200" lvl="0" indent="-298450" algn="l" rtl="0">
              <a:lnSpc>
                <a:spcPct val="115000"/>
              </a:lnSpc>
              <a:spcBef>
                <a:spcPts val="0"/>
              </a:spcBef>
              <a:spcAft>
                <a:spcPts val="0"/>
              </a:spcAft>
              <a:buSzPts val="1100"/>
              <a:buAutoNum type="arabicPeriod"/>
            </a:pPr>
            <a:r>
              <a:rPr lang="en-US" sz="1100">
                <a:solidFill>
                  <a:srgbClr val="188038"/>
                </a:solidFill>
                <a:latin typeface="Roboto Mono"/>
                <a:ea typeface="Roboto Mono"/>
                <a:cs typeface="Roboto Mono"/>
                <a:sym typeface="Roboto Mono"/>
              </a:rPr>
              <a:t>\cos(2\theta) = \cos^2\theta - \sin^2\theta = \left(-\frac{5}{13}\right)^2 - \left(-\frac{12}{13}\right)^2 = \frac{25}{169} - \frac{144}{169} = -\frac{119}{169}</a:t>
            </a:r>
            <a:endParaRPr sz="1100">
              <a:solidFill>
                <a:srgbClr val="188038"/>
              </a:solidFill>
              <a:latin typeface="Roboto Mono"/>
              <a:ea typeface="Roboto Mono"/>
              <a:cs typeface="Roboto Mono"/>
              <a:sym typeface="Roboto Mono"/>
            </a:endParaRPr>
          </a:p>
          <a:p>
            <a:pPr marL="0" lvl="0" indent="0" algn="l" rtl="0">
              <a:lnSpc>
                <a:spcPct val="100000"/>
              </a:lnSpc>
              <a:spcBef>
                <a:spcPts val="120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3b3f74c19ae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3b3f74c19ae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b3f74c19ae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3b3f74c19ae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Answer: </a:t>
            </a:r>
            <a:endParaRPr/>
          </a:p>
          <a:p>
            <a:pPr marL="457200" lvl="0" indent="-298450" algn="l" rtl="0">
              <a:lnSpc>
                <a:spcPct val="100000"/>
              </a:lnSpc>
              <a:spcBef>
                <a:spcPts val="0"/>
              </a:spcBef>
              <a:spcAft>
                <a:spcPts val="0"/>
              </a:spcAft>
              <a:buSzPts val="1100"/>
              <a:buAutoNum type="arabicPeriod"/>
            </a:pPr>
            <a:r>
              <a:rPr lang="en-US" sz="1100">
                <a:solidFill>
                  <a:srgbClr val="188038"/>
                </a:solidFill>
                <a:latin typeface="Roboto Mono"/>
                <a:ea typeface="Roboto Mono"/>
                <a:cs typeface="Roboto Mono"/>
                <a:sym typeface="Roboto Mono"/>
              </a:rPr>
              <a:t>\sin^2(3x) = \frac{1 - \cos(2 \cdot 3x)}{2} = \frac{1 - \cos(6x)}{2}</a:t>
            </a:r>
            <a:endParaRPr sz="1100">
              <a:solidFill>
                <a:srgbClr val="188038"/>
              </a:solidFill>
              <a:latin typeface="Roboto Mono"/>
              <a:ea typeface="Roboto Mono"/>
              <a:cs typeface="Roboto Mono"/>
              <a:sym typeface="Roboto Mono"/>
            </a:endParaRPr>
          </a:p>
          <a:p>
            <a:pPr marL="457200" lvl="0" indent="-298450" algn="l" rtl="0">
              <a:lnSpc>
                <a:spcPct val="115000"/>
              </a:lnSpc>
              <a:spcBef>
                <a:spcPts val="0"/>
              </a:spcBef>
              <a:spcAft>
                <a:spcPts val="0"/>
              </a:spcAft>
              <a:buSzPts val="1100"/>
              <a:buAutoNum type="arabicPeriod"/>
            </a:pPr>
            <a:r>
              <a:rPr lang="en-US" sz="1100">
                <a:solidFill>
                  <a:srgbClr val="188038"/>
                </a:solidFill>
                <a:latin typeface="Roboto Mono"/>
                <a:ea typeface="Roboto Mono"/>
                <a:cs typeface="Roboto Mono"/>
                <a:sym typeface="Roboto Mono"/>
              </a:rPr>
              <a:t>\cos^2\left(\frac{x}{2}\right) = \frac{1 + \cos(2 \cdot \frac{x}{2})}{2} = \frac{1 + \cos x}{2}</a:t>
            </a:r>
            <a:endParaRPr sz="1100">
              <a:solidFill>
                <a:srgbClr val="188038"/>
              </a:solidFill>
              <a:latin typeface="Roboto Mono"/>
              <a:ea typeface="Roboto Mono"/>
              <a:cs typeface="Roboto Mono"/>
              <a:sym typeface="Roboto Mono"/>
            </a:endParaRPr>
          </a:p>
          <a:p>
            <a:pPr marL="0" lvl="0" indent="0" algn="l" rtl="0">
              <a:lnSpc>
                <a:spcPct val="100000"/>
              </a:lnSpc>
              <a:spcBef>
                <a:spcPts val="120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a007cb080a_0_15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g3a007cb080a_0_1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3b3f74c19ae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3b3f74c19ae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b3f74c19ae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3b3f74c19ae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3b3f74c19ae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3b3f74c19ae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ae9547f19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3ae9547f19b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Answers: </a:t>
            </a:r>
            <a:endParaRPr/>
          </a:p>
          <a:p>
            <a:pPr marL="457200" lvl="0" indent="-298450" algn="l" rtl="0">
              <a:lnSpc>
                <a:spcPct val="100000"/>
              </a:lnSpc>
              <a:spcBef>
                <a:spcPts val="0"/>
              </a:spcBef>
              <a:spcAft>
                <a:spcPts val="0"/>
              </a:spcAft>
              <a:buSzPts val="1100"/>
              <a:buAutoNum type="arabicPeriod"/>
            </a:pPr>
            <a:r>
              <a:rPr lang="en-US" sz="1100">
                <a:solidFill>
                  <a:srgbClr val="188038"/>
                </a:solidFill>
                <a:latin typeface="Roboto Mono"/>
                <a:ea typeface="Roboto Mono"/>
                <a:cs typeface="Roboto Mono"/>
                <a:sym typeface="Roboto Mono"/>
              </a:rPr>
              <a:t>\cos(22.5°) = \sqrt{\frac{1 + \cos 45°}{2}} = \sqrt{\frac{1 + \frac{\sqrt{2}}{2}}{2}} = \sqrt{\frac{2 + \sqrt{2}}{4}} = \frac{\sqrt{2 + \sqrt{2}}}{2}</a:t>
            </a:r>
            <a:r>
              <a:rPr lang="en-US" sz="1100">
                <a:latin typeface="Arial"/>
                <a:ea typeface="Arial"/>
                <a:cs typeface="Arial"/>
                <a:sym typeface="Arial"/>
              </a:rPr>
              <a:t> (positive since 22.5° is in QI)</a:t>
            </a:r>
            <a:endParaRPr sz="1100">
              <a:latin typeface="Arial"/>
              <a:ea typeface="Arial"/>
              <a:cs typeface="Arial"/>
              <a:sym typeface="Arial"/>
            </a:endParaRPr>
          </a:p>
          <a:p>
            <a:pPr marL="457200" lvl="0" indent="-298450" algn="l" rtl="0">
              <a:lnSpc>
                <a:spcPct val="115000"/>
              </a:lnSpc>
              <a:spcBef>
                <a:spcPts val="0"/>
              </a:spcBef>
              <a:spcAft>
                <a:spcPts val="0"/>
              </a:spcAft>
              <a:buSzPts val="1100"/>
              <a:buAutoNum type="arabicPeriod"/>
            </a:pPr>
            <a:r>
              <a:rPr lang="en-US" sz="1100">
                <a:solidFill>
                  <a:srgbClr val="188038"/>
                </a:solidFill>
                <a:latin typeface="Roboto Mono"/>
                <a:ea typeface="Roboto Mono"/>
                <a:cs typeface="Roboto Mono"/>
                <a:sym typeface="Roboto Mono"/>
              </a:rPr>
              <a:t>\tan\left(\frac{\pi}{8}\right) = \frac{\sin\frac{\pi}{4}}{1 + \cos\frac{\pi}{4}} = \frac{\frac{\sqrt{2}}{2}}{1 + \frac{\sqrt{2}}{2}} = \frac{\sqrt{2}}{2 + \sqrt{2}} = \sqrt{2} - 1</a:t>
            </a:r>
            <a:r>
              <a:rPr lang="en-US" sz="1100">
                <a:latin typeface="Arial"/>
                <a:ea typeface="Arial"/>
                <a:cs typeface="Arial"/>
                <a:sym typeface="Arial"/>
              </a:rPr>
              <a:t> (after rationalizing)</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3ae9547f19b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3" name="Google Shape;883;g3ae9547f19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b3f74c19a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g3b3f74c19ae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3b3f74c19ae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g3b3f74c19ae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3b3f74c19a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3b3f74c19ae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3b3f74c19ae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g3b3f74c19ae_0_2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a:t>
            </a:r>
            <a:endParaRPr/>
          </a:p>
          <a:p>
            <a:pPr marL="457200" lvl="0" indent="-317500" algn="l" rtl="0">
              <a:lnSpc>
                <a:spcPct val="100000"/>
              </a:lnSpc>
              <a:spcBef>
                <a:spcPts val="0"/>
              </a:spcBef>
              <a:spcAft>
                <a:spcPts val="0"/>
              </a:spcAft>
              <a:buSzPts val="1400"/>
              <a:buAutoNum type="arabicPeriod"/>
            </a:pPr>
            <a:r>
              <a:rPr lang="en-US"/>
              <a:t>\cos(2\theta)\cos(4\theta) = \frac{1}{2}[\cos(2\theta - 4\theta) + \cos(2\theta + 4\theta)] = \frac{1}{2}[\cos(-2\theta) + \cos(6\theta)] = \frac{1}{2}[\cos(2\theta) + \cos(6\theta)]</a:t>
            </a:r>
            <a:endParaRPr/>
          </a:p>
          <a:p>
            <a:pPr marL="457200" lvl="0" indent="-317500" algn="l" rtl="0">
              <a:lnSpc>
                <a:spcPct val="100000"/>
              </a:lnSpc>
              <a:spcBef>
                <a:spcPts val="0"/>
              </a:spcBef>
              <a:spcAft>
                <a:spcPts val="0"/>
              </a:spcAft>
              <a:buSzPts val="1400"/>
              <a:buAutoNum type="arabicPeriod"/>
            </a:pPr>
            <a:r>
              <a:rPr lang="en-US"/>
              <a:t>\cos(3\theta)\cos(5\theta) = \frac{1}{2}[\cos(3\theta - 5\theta) + \cos(3\theta + 5\theta)] = \frac{1}{2}[\cos(-2\theta) + \cos(8\theta)] = \frac{1}{2}[\cos(2\theta) + \cos(8\theta)]</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b3f74c19a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3b3f74c19ae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52f158b3da_0_2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252f158b3da_0_24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3adfb343e3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3adfb343e39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a:t>
            </a:r>
            <a:endParaRPr/>
          </a:p>
          <a:p>
            <a:pPr marL="457200" lvl="0" indent="-298450" algn="l" rtl="0">
              <a:lnSpc>
                <a:spcPct val="115000"/>
              </a:lnSpc>
              <a:spcBef>
                <a:spcPts val="1200"/>
              </a:spcBef>
              <a:spcAft>
                <a:spcPts val="0"/>
              </a:spcAft>
              <a:buSzPts val="1100"/>
              <a:buAutoNum type="arabicPeriod"/>
            </a:pPr>
            <a:r>
              <a:rPr lang="en-US" sz="1100">
                <a:solidFill>
                  <a:srgbClr val="188038"/>
                </a:solidFill>
                <a:latin typeface="Roboto Mono"/>
                <a:ea typeface="Roboto Mono"/>
                <a:cs typeface="Roboto Mono"/>
                <a:sym typeface="Roboto Mono"/>
              </a:rPr>
              <a:t>\sin(x + y)\cos(x - y) = \frac{1}{2}[\sin((x+y) + (x-y)) + \sin((x+y) - (x-y))] = \frac{1}{2}[\sin(2x) + \sin(2y)]</a:t>
            </a:r>
            <a:endParaRPr sz="1100">
              <a:solidFill>
                <a:srgbClr val="188038"/>
              </a:solidFill>
              <a:latin typeface="Roboto Mono"/>
              <a:ea typeface="Roboto Mono"/>
              <a:cs typeface="Roboto Mono"/>
              <a:sym typeface="Roboto Mono"/>
            </a:endParaRPr>
          </a:p>
          <a:p>
            <a:pPr marL="457200" lvl="0" indent="-298450" algn="l" rtl="0">
              <a:lnSpc>
                <a:spcPct val="115000"/>
              </a:lnSpc>
              <a:spcBef>
                <a:spcPts val="0"/>
              </a:spcBef>
              <a:spcAft>
                <a:spcPts val="0"/>
              </a:spcAft>
              <a:buSzPts val="1100"/>
              <a:buAutoNum type="arabicPeriod"/>
            </a:pPr>
            <a:r>
              <a:rPr lang="en-US" sz="1100">
                <a:solidFill>
                  <a:srgbClr val="188038"/>
                </a:solidFill>
                <a:latin typeface="Roboto Mono"/>
                <a:ea typeface="Roboto Mono"/>
                <a:cs typeface="Roboto Mono"/>
                <a:sym typeface="Roboto Mono"/>
              </a:rPr>
              <a:t>\sin(3x)\cos(x) = \frac{1}{2}[\sin(3x + x) + \sin(3x - x)] = \frac{1}{2}[\sin(4x) + \sin(2x)]</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3b3f74c19ae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g3b3f74c19ae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b3f74c19ae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g3b3f74c19ae_0_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b3f74c19ae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3b3f74c19ae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b3f74c19ae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g3b3f74c19ae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 </a:t>
            </a:r>
            <a:endParaRPr/>
          </a:p>
          <a:p>
            <a:pPr marL="457200" lvl="0" indent="-298450" algn="l" rtl="0">
              <a:lnSpc>
                <a:spcPct val="115000"/>
              </a:lnSpc>
              <a:spcBef>
                <a:spcPts val="1200"/>
              </a:spcBef>
              <a:spcAft>
                <a:spcPts val="0"/>
              </a:spcAft>
              <a:buSzPts val="1100"/>
              <a:buAutoNum type="arabicPeriod"/>
            </a:pPr>
            <a:r>
              <a:rPr lang="en-US" sz="1100">
                <a:solidFill>
                  <a:srgbClr val="188038"/>
                </a:solidFill>
                <a:latin typeface="Roboto Mono"/>
                <a:ea typeface="Roboto Mono"/>
                <a:cs typeface="Roboto Mono"/>
                <a:sym typeface="Roboto Mono"/>
              </a:rPr>
              <a:t>\sin(3\theta) + \sin(\theta) = 2\sin\left(\frac{3\theta + \theta}{2}\right)\cos\left(\frac{3\theta - \theta}{2}\right) = 2\sin(2\theta)\cos(\theta)</a:t>
            </a:r>
            <a:endParaRPr sz="1100">
              <a:solidFill>
                <a:srgbClr val="188038"/>
              </a:solidFill>
              <a:latin typeface="Roboto Mono"/>
              <a:ea typeface="Roboto Mono"/>
              <a:cs typeface="Roboto Mono"/>
              <a:sym typeface="Roboto Mono"/>
            </a:endParaRPr>
          </a:p>
          <a:p>
            <a:pPr marL="457200" lvl="0" indent="-298450" algn="l" rtl="0">
              <a:lnSpc>
                <a:spcPct val="115000"/>
              </a:lnSpc>
              <a:spcBef>
                <a:spcPts val="0"/>
              </a:spcBef>
              <a:spcAft>
                <a:spcPts val="0"/>
              </a:spcAft>
              <a:buSzPts val="1100"/>
              <a:buAutoNum type="arabicPeriod"/>
            </a:pPr>
            <a:r>
              <a:rPr lang="en-US" sz="1100">
                <a:solidFill>
                  <a:srgbClr val="188038"/>
                </a:solidFill>
                <a:latin typeface="Roboto Mono"/>
                <a:ea typeface="Roboto Mono"/>
                <a:cs typeface="Roboto Mono"/>
                <a:sym typeface="Roboto Mono"/>
              </a:rPr>
              <a:t>\cos(5x) + \cos(3x) = 2\cos\left(\frac{5x + 3x}{2}\right)\cos\left(\frac{5x - 3x}{2}\right) = 2\cos(4x)\cos(x)</a:t>
            </a:r>
            <a:endParaRPr sz="1100">
              <a:solidFill>
                <a:srgbClr val="188038"/>
              </a:solidFill>
              <a:latin typeface="Roboto Mono"/>
              <a:ea typeface="Roboto Mono"/>
              <a:cs typeface="Roboto Mono"/>
              <a:sym typeface="Roboto Mono"/>
            </a:endParaRPr>
          </a:p>
          <a:p>
            <a:pPr marL="0" lvl="0" indent="0" algn="l" rtl="0">
              <a:lnSpc>
                <a:spcPct val="100000"/>
              </a:lnSpc>
              <a:spcBef>
                <a:spcPts val="120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b3f74c19a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g3b3f74c19ae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3b3f74c19ae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g3b3f74c19ae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3b3f74c19ae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g3b3f74c19ae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a:t>
            </a:r>
            <a:r>
              <a:rPr lang="en-US" sz="1100">
                <a:latin typeface="Arial"/>
                <a:ea typeface="Arial"/>
                <a:cs typeface="Arial"/>
                <a:sym typeface="Arial"/>
              </a:rPr>
              <a:t>Numerator: </a:t>
            </a:r>
            <a:r>
              <a:rPr lang="en-US" sz="1100">
                <a:solidFill>
                  <a:srgbClr val="188038"/>
                </a:solidFill>
                <a:latin typeface="Roboto Mono"/>
                <a:ea typeface="Roboto Mono"/>
                <a:cs typeface="Roboto Mono"/>
                <a:sym typeface="Roboto Mono"/>
              </a:rPr>
              <a:t>\sin(5x) + \sin(3x) = 2\sin(4x)\cos(x)</a:t>
            </a:r>
            <a:r>
              <a:rPr lang="en-US" sz="1100">
                <a:latin typeface="Arial"/>
                <a:ea typeface="Arial"/>
                <a:cs typeface="Arial"/>
                <a:sym typeface="Arial"/>
              </a:rPr>
              <a:t> Denominator: </a:t>
            </a:r>
            <a:r>
              <a:rPr lang="en-US" sz="1100">
                <a:solidFill>
                  <a:srgbClr val="188038"/>
                </a:solidFill>
                <a:latin typeface="Roboto Mono"/>
                <a:ea typeface="Roboto Mono"/>
                <a:cs typeface="Roboto Mono"/>
                <a:sym typeface="Roboto Mono"/>
              </a:rPr>
              <a:t>\cos(5x) + \cos(3x) = 2\cos(4x)\cos(x)</a:t>
            </a:r>
            <a:r>
              <a:rPr lang="en-US" sz="1100">
                <a:latin typeface="Arial"/>
                <a:ea typeface="Arial"/>
                <a:cs typeface="Arial"/>
                <a:sym typeface="Arial"/>
              </a:rPr>
              <a:t> Therefore: </a:t>
            </a:r>
            <a:r>
              <a:rPr lang="en-US" sz="1100">
                <a:solidFill>
                  <a:srgbClr val="188038"/>
                </a:solidFill>
                <a:latin typeface="Roboto Mono"/>
                <a:ea typeface="Roboto Mono"/>
                <a:cs typeface="Roboto Mono"/>
                <a:sym typeface="Roboto Mono"/>
              </a:rPr>
              <a:t>\frac{2\sin(4x)\cos(x)}{2\cos(4x)\cos(x)} = \frac{\sin(4x)}{\cos(4x)} = \tan(4x)</a:t>
            </a: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2bfea5b9d0_0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3" name="Google Shape;983;g32bfea5b9d0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3b3f74c19a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g3b3f74c19ae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b3f74c19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3b3f74c19a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b3f74c19a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3b3f74c19ae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b25fa5d1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g3b25fa5d1b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r>
              <a:rPr lang="en-US" sz="1100" b="1">
                <a:latin typeface="Arial"/>
                <a:ea typeface="Arial"/>
                <a:cs typeface="Arial"/>
                <a:sym typeface="Arial"/>
              </a:rPr>
              <a:t>Answer</a:t>
            </a:r>
            <a:r>
              <a:rPr lang="en-US" sz="1100">
                <a:latin typeface="Arial"/>
                <a:ea typeface="Arial"/>
                <a:cs typeface="Arial"/>
                <a:sym typeface="Arial"/>
              </a:rPr>
              <a:t>: </a:t>
            </a:r>
            <a:r>
              <a:rPr lang="en-US" sz="1100">
                <a:solidFill>
                  <a:srgbClr val="188038"/>
                </a:solidFill>
                <a:latin typeface="Roboto Mono"/>
                <a:ea typeface="Roboto Mono"/>
                <a:cs typeface="Roboto Mono"/>
                <a:sym typeface="Roboto Mono"/>
              </a:rPr>
              <a:t>\theta = \frac{3\pi}{4}, \frac{5\pi}{4}</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b3f74c19ae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3b3f74c19ae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b3f74c19ae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g3b3f74c19ae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b25fa5d1b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g3b25fa5d1b7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x = \frac{2\pi}{3}, \frac{4\pi}{3}</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3b25fa5d1b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g3b25fa5d1b7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3b25fa5d1b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g3b25fa5d1b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3b25fa5d1b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g3b25fa5d1b7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x \approx 3.5536, 5.8712</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3b25fa5d1b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g3b25fa5d1b7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b25fa5d1b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g3b25fa5d1b7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b3f74c19a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3b3f74c19a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b25fa5d1b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g3b25fa5d1b7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x = 0, \frac{\pi}{2}, \frac{3\pi}{2}</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3b25fa5d1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3b25fa5d1b7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b25fa5d1b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g3b25fa5d1b7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adfb343e39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g3adfb343e39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x = \frac{\pi}{6}, \frac{5\pi}{6}, \frac{7\pi}{6}, \frac{11\pi}{6}</a:t>
            </a:r>
            <a:endParaRPr/>
          </a:p>
          <a:p>
            <a:pPr marL="0" lvl="0" indent="0" algn="l" rtl="0">
              <a:lnSpc>
                <a:spcPct val="100000"/>
              </a:lnSpc>
              <a:spcBef>
                <a:spcPts val="0"/>
              </a:spcBef>
              <a:spcAft>
                <a:spcPts val="0"/>
              </a:spcAft>
              <a:buSzPts val="1400"/>
              <a:buNone/>
            </a:pPr>
            <a:r>
              <a:rPr lang="en-US"/>
              <a:t>(Hint: Solve 2x = \frac{\pi}{3}, \frac{5\pi}{3}, \frac{7\pi}{3}, \frac{11\pi}{3}, then divide by 2):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2bfea5b9d0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0" name="Google Shape;1100;g32bfea5b9d0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3b3f74c19ae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3b3f74c19ae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b25fa5d1b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g3b25fa5d1b7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a:p>
            <a:pPr marL="0" lvl="0" indent="0" algn="l" rtl="0">
              <a:lnSpc>
                <a:spcPct val="100000"/>
              </a:lnSpc>
              <a:spcBef>
                <a:spcPts val="0"/>
              </a:spcBef>
              <a:spcAft>
                <a:spcPts val="0"/>
              </a:spcAft>
              <a:buSzPts val="1400"/>
              <a:buNone/>
            </a:pPr>
            <a:r>
              <a:rPr lang="en-US"/>
              <a:t>Amplitude = \frac{18-6}{2} = 6</a:t>
            </a:r>
            <a:endParaRPr/>
          </a:p>
          <a:p>
            <a:pPr marL="0" lvl="0" indent="0" algn="l" rtl="0">
              <a:lnSpc>
                <a:spcPct val="100000"/>
              </a:lnSpc>
              <a:spcBef>
                <a:spcPts val="0"/>
              </a:spcBef>
              <a:spcAft>
                <a:spcPts val="0"/>
              </a:spcAft>
              <a:buSzPts val="1400"/>
              <a:buNone/>
            </a:pPr>
            <a:r>
              <a:rPr lang="en-US"/>
              <a:t>Midline = \frac{18+6}{2} = 12</a:t>
            </a:r>
            <a:endParaRPr/>
          </a:p>
          <a:p>
            <a:pPr marL="0" lvl="0" indent="0" algn="l" rtl="0">
              <a:lnSpc>
                <a:spcPct val="100000"/>
              </a:lnSpc>
              <a:spcBef>
                <a:spcPts val="0"/>
              </a:spcBef>
              <a:spcAft>
                <a:spcPts val="0"/>
              </a:spcAft>
              <a:buSzPts val="1400"/>
              <a:buNone/>
            </a:pPr>
            <a:r>
              <a:rPr lang="en-US"/>
              <a:t>B = \frac{2\pi}{10} = \frac{\pi}{5}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b25fa5d1b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g3b25fa5d1b7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Verification:</a:t>
            </a:r>
            <a:endParaRPr/>
          </a:p>
          <a:p>
            <a:pPr marL="0" lvl="0" indent="0" algn="l" rtl="0">
              <a:lnSpc>
                <a:spcPct val="100000"/>
              </a:lnSpc>
              <a:spcBef>
                <a:spcPts val="0"/>
              </a:spcBef>
              <a:spcAft>
                <a:spcPts val="0"/>
              </a:spcAft>
              <a:buSzPts val="1400"/>
              <a:buNone/>
            </a:pPr>
            <a:r>
              <a:rPr lang="en-US"/>
              <a:t>At t = 0: h(0) = -20(1) + 25 = 5 meters ✓ (bottom)</a:t>
            </a:r>
            <a:endParaRPr/>
          </a:p>
          <a:p>
            <a:pPr marL="0" lvl="0" indent="0" algn="l" rtl="0">
              <a:lnSpc>
                <a:spcPct val="100000"/>
              </a:lnSpc>
              <a:spcBef>
                <a:spcPts val="0"/>
              </a:spcBef>
              <a:spcAft>
                <a:spcPts val="0"/>
              </a:spcAft>
              <a:buSzPts val="1400"/>
              <a:buNone/>
            </a:pPr>
            <a:r>
              <a:rPr lang="en-US"/>
              <a:t>At t = 5: h(5) = -20\cos(\pi) + 25 = -20(-1) + 25 = 45 meters ✓ (top)</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3adfb343e3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3adfb343e39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h(t) = 4\cos(\frac{\pi}{4}t) + 14</a:t>
            </a:r>
            <a:endParaRPr/>
          </a:p>
          <a:p>
            <a:pPr marL="0" lvl="0" indent="0" algn="l" rtl="0">
              <a:lnSpc>
                <a:spcPct val="100000"/>
              </a:lnSpc>
              <a:spcBef>
                <a:spcPts val="0"/>
              </a:spcBef>
              <a:spcAft>
                <a:spcPts val="0"/>
              </a:spcAft>
              <a:buSzPts val="1400"/>
              <a:buNone/>
            </a:pPr>
            <a:r>
              <a:rPr lang="en-US"/>
              <a:t>(Amplitude = 4, Period = 8 so B = \frac{\pi}{4}, Midline = 14, starts at max so positive cosine)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b3f74c19ae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3b3f74c19ae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b3f74c19a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3b3f74c19ae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3b25fa5d1b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g3b25fa5d1b7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a:latin typeface="Arial"/>
                <a:ea typeface="Arial"/>
                <a:cs typeface="Arial"/>
                <a:sym typeface="Arial"/>
              </a:rPr>
              <a:t>Answers:</a:t>
            </a:r>
            <a:endParaRPr sz="1100"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Amplitude = 6, Midline = 8, </a:t>
            </a:r>
            <a:r>
              <a:rPr lang="en-US" sz="1100">
                <a:solidFill>
                  <a:srgbClr val="188038"/>
                </a:solidFill>
                <a:latin typeface="Roboto Mono"/>
                <a:ea typeface="Roboto Mono"/>
                <a:cs typeface="Roboto Mono"/>
                <a:sym typeface="Roboto Mono"/>
              </a:rPr>
              <a:t>B = \frac{\pi}{6}</a:t>
            </a:r>
            <a:r>
              <a:rPr lang="en-US" sz="1100">
                <a:latin typeface="Arial"/>
                <a:ea typeface="Arial"/>
                <a:cs typeface="Arial"/>
                <a:sym typeface="Arial"/>
              </a:rPr>
              <a:t> (period = 12)</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b="1">
                <a:latin typeface="Arial"/>
                <a:ea typeface="Arial"/>
                <a:cs typeface="Arial"/>
                <a:sym typeface="Arial"/>
              </a:rPr>
              <a:t>Cosine</a:t>
            </a:r>
            <a:r>
              <a:rPr lang="en-US" sz="1100">
                <a:latin typeface="Arial"/>
                <a:ea typeface="Arial"/>
                <a:cs typeface="Arial"/>
                <a:sym typeface="Arial"/>
              </a:rPr>
              <a:t>: </a:t>
            </a:r>
            <a:r>
              <a:rPr lang="en-US" sz="1100">
                <a:solidFill>
                  <a:srgbClr val="188038"/>
                </a:solidFill>
                <a:latin typeface="Roboto Mono"/>
                <a:ea typeface="Roboto Mono"/>
                <a:cs typeface="Roboto Mono"/>
                <a:sym typeface="Roboto Mono"/>
              </a:rPr>
              <a:t>R(m) = -6\cos(\frac{\pi}{6}(m - 2)) + 8</a:t>
            </a:r>
            <a:r>
              <a:rPr lang="en-US" sz="1100">
                <a:latin typeface="Arial"/>
                <a:ea typeface="Arial"/>
                <a:cs typeface="Arial"/>
                <a:sym typeface="Arial"/>
              </a:rPr>
              <a:t> (min at m=2)</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US" sz="1100" b="1">
                <a:latin typeface="Arial"/>
                <a:ea typeface="Arial"/>
                <a:cs typeface="Arial"/>
                <a:sym typeface="Arial"/>
              </a:rPr>
              <a:t>Sine</a:t>
            </a:r>
            <a:r>
              <a:rPr lang="en-US" sz="1100">
                <a:latin typeface="Arial"/>
                <a:ea typeface="Arial"/>
                <a:cs typeface="Arial"/>
                <a:sym typeface="Arial"/>
              </a:rPr>
              <a:t>: </a:t>
            </a:r>
            <a:r>
              <a:rPr lang="en-US" sz="1100">
                <a:solidFill>
                  <a:srgbClr val="188038"/>
                </a:solidFill>
                <a:latin typeface="Roboto Mono"/>
                <a:ea typeface="Roboto Mono"/>
                <a:cs typeface="Roboto Mono"/>
                <a:sym typeface="Roboto Mono"/>
              </a:rPr>
              <a:t>R(m) = 6\sin(\frac{\pi}{6}(m - 5)) + 8</a:t>
            </a:r>
            <a:r>
              <a:rPr lang="en-US" sz="1100">
                <a:latin typeface="Arial"/>
                <a:ea typeface="Arial"/>
                <a:cs typeface="Arial"/>
                <a:sym typeface="Arial"/>
              </a:rPr>
              <a:t> (adjusted for max at m=8)</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3b3f74c19ae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g3b3f74c19ae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3b3f74c19ae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g3b3f74c19ae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3b25fa5d1b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g3b25fa5d1b7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a:latin typeface="Arial"/>
                <a:ea typeface="Arial"/>
                <a:cs typeface="Arial"/>
                <a:sym typeface="Arial"/>
              </a:rPr>
              <a:t>Answers:</a:t>
            </a:r>
            <a:endParaRPr sz="11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AutoNum type="arabicPeriod"/>
            </a:pPr>
            <a:r>
              <a:rPr lang="en-US" sz="1100">
                <a:latin typeface="Arial"/>
                <a:ea typeface="Arial"/>
                <a:cs typeface="Arial"/>
                <a:sym typeface="Arial"/>
              </a:rPr>
              <a:t>Amplitude = 15 cm</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rabicPeriod"/>
            </a:pPr>
            <a:r>
              <a:rPr lang="en-US" sz="1100">
                <a:latin typeface="Arial"/>
                <a:ea typeface="Arial"/>
                <a:cs typeface="Arial"/>
                <a:sym typeface="Arial"/>
              </a:rPr>
              <a:t>Period = </a:t>
            </a:r>
            <a:r>
              <a:rPr lang="en-US" sz="1100">
                <a:solidFill>
                  <a:srgbClr val="188038"/>
                </a:solidFill>
                <a:latin typeface="Roboto Mono"/>
                <a:ea typeface="Roboto Mono"/>
                <a:cs typeface="Roboto Mono"/>
                <a:sym typeface="Roboto Mono"/>
              </a:rPr>
              <a:t>\frac{2\pi}{4\pi} = 0.5</a:t>
            </a:r>
            <a:r>
              <a:rPr lang="en-US" sz="1100">
                <a:latin typeface="Arial"/>
                <a:ea typeface="Arial"/>
                <a:cs typeface="Arial"/>
                <a:sym typeface="Arial"/>
              </a:rPr>
              <a:t> seconds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rabicPeriod"/>
            </a:pPr>
            <a:r>
              <a:rPr lang="en-US" sz="1100">
                <a:latin typeface="Arial"/>
                <a:ea typeface="Arial"/>
                <a:cs typeface="Arial"/>
                <a:sym typeface="Arial"/>
              </a:rPr>
              <a:t>Frequency = </a:t>
            </a:r>
            <a:r>
              <a:rPr lang="en-US" sz="1100">
                <a:solidFill>
                  <a:srgbClr val="188038"/>
                </a:solidFill>
                <a:latin typeface="Roboto Mono"/>
                <a:ea typeface="Roboto Mono"/>
                <a:cs typeface="Roboto Mono"/>
                <a:sym typeface="Roboto Mono"/>
              </a:rPr>
              <a:t>\frac{4\pi}{2\pi} = 2</a:t>
            </a:r>
            <a:r>
              <a:rPr lang="en-US" sz="1100">
                <a:latin typeface="Arial"/>
                <a:ea typeface="Arial"/>
                <a:cs typeface="Arial"/>
                <a:sym typeface="Arial"/>
              </a:rPr>
              <a:t> cycles per second</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rabicPeriod"/>
            </a:pPr>
            <a:r>
              <a:rPr lang="en-US" sz="1100">
                <a:latin typeface="Arial"/>
                <a:ea typeface="Arial"/>
                <a:cs typeface="Arial"/>
                <a:sym typeface="Arial"/>
              </a:rPr>
              <a:t>At </a:t>
            </a:r>
            <a:r>
              <a:rPr lang="en-US" sz="1100">
                <a:solidFill>
                  <a:srgbClr val="188038"/>
                </a:solidFill>
                <a:latin typeface="Roboto Mono"/>
                <a:ea typeface="Roboto Mono"/>
                <a:cs typeface="Roboto Mono"/>
                <a:sym typeface="Roboto Mono"/>
              </a:rPr>
              <a:t>t = 0.5</a:t>
            </a:r>
            <a:r>
              <a:rPr lang="en-US" sz="1100">
                <a:latin typeface="Arial"/>
                <a:ea typeface="Arial"/>
                <a:cs typeface="Arial"/>
                <a:sym typeface="Arial"/>
              </a:rPr>
              <a:t>: </a:t>
            </a:r>
            <a:r>
              <a:rPr lang="en-US" sz="1100">
                <a:solidFill>
                  <a:srgbClr val="188038"/>
                </a:solidFill>
                <a:latin typeface="Roboto Mono"/>
                <a:ea typeface="Roboto Mono"/>
                <a:cs typeface="Roboto Mono"/>
                <a:sym typeface="Roboto Mono"/>
              </a:rPr>
              <a:t>y = 15\cos(2\pi) = 15</a:t>
            </a:r>
            <a:r>
              <a:rPr lang="en-US" sz="1100">
                <a:latin typeface="Arial"/>
                <a:ea typeface="Arial"/>
                <a:cs typeface="Arial"/>
                <a:sym typeface="Arial"/>
              </a:rPr>
              <a:t> cm</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3b25fa5d1b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g3b25fa5d1b7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3b3f74c19ae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g3b3f74c19ae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b25fa5d1b7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g3b25fa5d1b7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First find \omega: Period = \frac{2\pi}{\omega} = 1.5 → \omega = \frac{4\pi}{3}</a:t>
            </a:r>
            <a:endParaRPr/>
          </a:p>
          <a:p>
            <a:pPr marL="0" lvl="0" indent="0" algn="l" rtl="0">
              <a:lnSpc>
                <a:spcPct val="100000"/>
              </a:lnSpc>
              <a:spcBef>
                <a:spcPts val="0"/>
              </a:spcBef>
              <a:spcAft>
                <a:spcPts val="0"/>
              </a:spcAft>
              <a:buSzPts val="1400"/>
              <a:buNone/>
            </a:pPr>
            <a:r>
              <a:rPr lang="en-US"/>
              <a:t>Function: y = 8e^{-0.6t}\cos(\frac{4\pi}{3}t)</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3b3f74c1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g3b3f74c19ae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3b25fa5d1b7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g3b25fa5d1b7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a:latin typeface="Arial"/>
                <a:ea typeface="Arial"/>
                <a:cs typeface="Arial"/>
                <a:sym typeface="Arial"/>
              </a:rPr>
              <a:t>Answer</a:t>
            </a:r>
            <a:r>
              <a:rPr lang="en-US" sz="1100">
                <a:latin typeface="Arial"/>
                <a:ea typeface="Arial"/>
                <a:cs typeface="Arial"/>
                <a:sym typeface="Arial"/>
              </a:rPr>
              <a:t>: Amplitude ratio = </a:t>
            </a:r>
            <a:r>
              <a:rPr lang="en-US" sz="1100">
                <a:solidFill>
                  <a:srgbClr val="188038"/>
                </a:solidFill>
                <a:latin typeface="Roboto Mono"/>
                <a:ea typeface="Roboto Mono"/>
                <a:cs typeface="Roboto Mono"/>
                <a:sym typeface="Roboto Mono"/>
              </a:rPr>
              <a:t>\frac{4}{12} = \frac{1}{3}</a:t>
            </a:r>
            <a:endParaRPr sz="1100">
              <a:solidFill>
                <a:srgbClr val="188038"/>
              </a:solidFill>
              <a:latin typeface="Roboto Mono"/>
              <a:ea typeface="Roboto Mono"/>
              <a:cs typeface="Roboto Mono"/>
              <a:sym typeface="Roboto Mono"/>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Set up: </a:t>
            </a:r>
            <a:r>
              <a:rPr lang="en-US" sz="1100">
                <a:solidFill>
                  <a:srgbClr val="188038"/>
                </a:solidFill>
                <a:latin typeface="Roboto Mono"/>
                <a:ea typeface="Roboto Mono"/>
                <a:cs typeface="Roboto Mono"/>
                <a:sym typeface="Roboto Mono"/>
              </a:rPr>
              <a:t>e^{-5c} = \frac{1}{3}</a:t>
            </a:r>
            <a:endParaRPr sz="1100">
              <a:solidFill>
                <a:srgbClr val="188038"/>
              </a:solidFill>
              <a:latin typeface="Roboto Mono"/>
              <a:ea typeface="Roboto Mono"/>
              <a:cs typeface="Roboto Mono"/>
              <a:sym typeface="Roboto Mono"/>
            </a:endParaRPr>
          </a:p>
          <a:p>
            <a:pPr marL="0" lvl="0" indent="0" algn="l" rtl="0">
              <a:spcBef>
                <a:spcPts val="0"/>
              </a:spcBef>
              <a:spcAft>
                <a:spcPts val="0"/>
              </a:spcAft>
              <a:buClr>
                <a:schemeClr val="dk1"/>
              </a:buClr>
              <a:buSzPts val="1100"/>
              <a:buFont typeface="Arial"/>
              <a:buNone/>
            </a:pPr>
            <a:r>
              <a:rPr lang="en-US" sz="1100">
                <a:solidFill>
                  <a:srgbClr val="188038"/>
                </a:solidFill>
                <a:latin typeface="Roboto Mono"/>
                <a:ea typeface="Roboto Mono"/>
                <a:cs typeface="Roboto Mono"/>
                <a:sym typeface="Roboto Mono"/>
              </a:rPr>
              <a:t>e^{5c} = 3</a:t>
            </a:r>
            <a:endParaRPr sz="1100">
              <a:solidFill>
                <a:srgbClr val="188038"/>
              </a:solidFill>
              <a:latin typeface="Roboto Mono"/>
              <a:ea typeface="Roboto Mono"/>
              <a:cs typeface="Roboto Mono"/>
              <a:sym typeface="Roboto Mono"/>
            </a:endParaRPr>
          </a:p>
          <a:p>
            <a:pPr marL="0" lvl="0" indent="0" algn="l" rtl="0">
              <a:spcBef>
                <a:spcPts val="0"/>
              </a:spcBef>
              <a:spcAft>
                <a:spcPts val="0"/>
              </a:spcAft>
              <a:buClr>
                <a:schemeClr val="dk1"/>
              </a:buClr>
              <a:buSzPts val="1100"/>
              <a:buFont typeface="Arial"/>
              <a:buNone/>
            </a:pPr>
            <a:r>
              <a:rPr lang="en-US" sz="1100">
                <a:solidFill>
                  <a:srgbClr val="188038"/>
                </a:solidFill>
                <a:latin typeface="Roboto Mono"/>
                <a:ea typeface="Roboto Mono"/>
                <a:cs typeface="Roboto Mono"/>
                <a:sym typeface="Roboto Mono"/>
              </a:rPr>
              <a:t>5c = \ln(3)</a:t>
            </a:r>
            <a:endParaRPr sz="1100">
              <a:solidFill>
                <a:srgbClr val="188038"/>
              </a:solidFill>
              <a:latin typeface="Roboto Mono"/>
              <a:ea typeface="Roboto Mono"/>
              <a:cs typeface="Roboto Mono"/>
              <a:sym typeface="Roboto Mono"/>
            </a:endParaRPr>
          </a:p>
          <a:p>
            <a:pPr marL="0" lvl="0" indent="0" algn="l" rtl="0">
              <a:lnSpc>
                <a:spcPct val="100000"/>
              </a:lnSpc>
              <a:spcBef>
                <a:spcPts val="0"/>
              </a:spcBef>
              <a:spcAft>
                <a:spcPts val="0"/>
              </a:spcAft>
              <a:buSzPts val="1400"/>
              <a:buNone/>
            </a:pPr>
            <a:r>
              <a:rPr lang="en-US" sz="1100">
                <a:solidFill>
                  <a:srgbClr val="188038"/>
                </a:solidFill>
                <a:latin typeface="Roboto Mono"/>
                <a:ea typeface="Roboto Mono"/>
                <a:cs typeface="Roboto Mono"/>
                <a:sym typeface="Roboto Mono"/>
              </a:rPr>
              <a:t>c = \frac{\ln(3)}{5} \approx 0.220</a:t>
            </a:r>
            <a:r>
              <a:rPr lang="en-US" sz="1100">
                <a:latin typeface="Arial"/>
                <a:ea typeface="Arial"/>
                <a:cs typeface="Arial"/>
                <a:sym typeface="Arial"/>
              </a:rPr>
              <a:t> per second</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32bf7bc1459_0_2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8" name="Google Shape;1208;g32bf7bc1459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b3f74c19ae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3b3f74c19ae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\tan\theta \cos\theta = \frac{\sin\theta}{\cos\theta} \cdot \cos\theta = \sin\theta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b3f74c19a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3b3f74c19a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ull Width Content">
  <p:cSld name="Full Width Content">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 name="Google Shape;16;p2"/>
          <p:cNvSpPr txBox="1">
            <a:spLocks noGrp="1"/>
          </p:cNvSpPr>
          <p:nvPr>
            <p:ph type="body" idx="1"/>
          </p:nvPr>
        </p:nvSpPr>
        <p:spPr>
          <a:xfrm>
            <a:off x="838199" y="3429000"/>
            <a:ext cx="10515600" cy="30639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7" name="Google Shape;17;p2"/>
          <p:cNvSpPr txBox="1">
            <a:spLocks noGrp="1"/>
          </p:cNvSpPr>
          <p:nvPr>
            <p:ph type="body" idx="2"/>
          </p:nvPr>
        </p:nvSpPr>
        <p:spPr>
          <a:xfrm>
            <a:off x="838200" y="1520043"/>
            <a:ext cx="10515600" cy="1615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69"/>
        <p:cNvGrpSpPr/>
        <p:nvPr/>
      </p:nvGrpSpPr>
      <p:grpSpPr>
        <a:xfrm>
          <a:off x="0" y="0"/>
          <a:ext cx="0" cy="0"/>
          <a:chOff x="0" y="0"/>
          <a:chExt cx="0" cy="0"/>
        </a:xfrm>
      </p:grpSpPr>
      <p:sp>
        <p:nvSpPr>
          <p:cNvPr id="70" name="Google Shape;70;p11"/>
          <p:cNvSpPr>
            <a:spLocks noGrp="1"/>
          </p:cNvSpPr>
          <p:nvPr>
            <p:ph type="body" idx="1"/>
          </p:nvPr>
        </p:nvSpPr>
        <p:spPr>
          <a:xfrm>
            <a:off x="1066800" y="1026318"/>
            <a:ext cx="10058400" cy="48009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457200" tIns="182875" rIns="457200" bIns="182875" anchor="ctr" anchorCtr="1">
            <a:normAutofit/>
          </a:bodyPr>
          <a:lstStyle>
            <a:lvl1pPr marL="457200" lvl="0" indent="-228600" algn="ctr">
              <a:lnSpc>
                <a:spcPct val="114000"/>
              </a:lnSpc>
              <a:spcBef>
                <a:spcPts val="1100"/>
              </a:spcBef>
              <a:spcAft>
                <a:spcPts val="0"/>
              </a:spcAft>
              <a:buClr>
                <a:schemeClr val="dk2"/>
              </a:buClr>
              <a:buSzPts val="2800"/>
              <a:buNone/>
              <a:defRPr sz="2800" b="0" i="1">
                <a:solidFill>
                  <a:schemeClr val="dk2"/>
                </a:solidFill>
                <a:latin typeface="Georgia"/>
                <a:ea typeface="Georgia"/>
                <a:cs typeface="Georgia"/>
                <a:sym typeface="Georgia"/>
              </a:defRPr>
            </a:lvl1pPr>
            <a:lvl2pPr marL="914400" lvl="1" indent="-406400" algn="ctr">
              <a:lnSpc>
                <a:spcPct val="113000"/>
              </a:lnSpc>
              <a:spcBef>
                <a:spcPts val="1100"/>
              </a:spcBef>
              <a:spcAft>
                <a:spcPts val="0"/>
              </a:spcAft>
              <a:buClr>
                <a:schemeClr val="dk2"/>
              </a:buClr>
              <a:buSzPts val="2800"/>
              <a:buChar char="•"/>
              <a:defRPr sz="2800" b="0" i="1">
                <a:solidFill>
                  <a:schemeClr val="dk2"/>
                </a:solidFill>
                <a:latin typeface="Georgia"/>
                <a:ea typeface="Georgia"/>
                <a:cs typeface="Georgia"/>
                <a:sym typeface="Georgia"/>
              </a:defRPr>
            </a:lvl2pPr>
            <a:lvl3pPr marL="1371600" lvl="2" indent="-406400" algn="ctr">
              <a:lnSpc>
                <a:spcPct val="113000"/>
              </a:lnSpc>
              <a:spcBef>
                <a:spcPts val="1100"/>
              </a:spcBef>
              <a:spcAft>
                <a:spcPts val="0"/>
              </a:spcAft>
              <a:buClr>
                <a:schemeClr val="dk2"/>
              </a:buClr>
              <a:buSzPts val="2800"/>
              <a:buChar char="•"/>
              <a:defRPr sz="2800" b="0" i="1">
                <a:solidFill>
                  <a:schemeClr val="dk2"/>
                </a:solidFill>
                <a:latin typeface="Georgia"/>
                <a:ea typeface="Georgia"/>
                <a:cs typeface="Georgia"/>
                <a:sym typeface="Georgia"/>
              </a:defRPr>
            </a:lvl3pPr>
            <a:lvl4pPr marL="1828800" lvl="3" indent="-406400" algn="ctr">
              <a:lnSpc>
                <a:spcPct val="113000"/>
              </a:lnSpc>
              <a:spcBef>
                <a:spcPts val="1100"/>
              </a:spcBef>
              <a:spcAft>
                <a:spcPts val="0"/>
              </a:spcAft>
              <a:buClr>
                <a:schemeClr val="dk2"/>
              </a:buClr>
              <a:buSzPts val="2800"/>
              <a:buChar char="•"/>
              <a:defRPr sz="2800" b="0" i="1">
                <a:solidFill>
                  <a:schemeClr val="dk2"/>
                </a:solidFill>
                <a:latin typeface="Georgia"/>
                <a:ea typeface="Georgia"/>
                <a:cs typeface="Georgia"/>
                <a:sym typeface="Georgia"/>
              </a:defRPr>
            </a:lvl4pPr>
            <a:lvl5pPr marL="2286000" lvl="4" indent="-406400" algn="ctr">
              <a:lnSpc>
                <a:spcPct val="113000"/>
              </a:lnSpc>
              <a:spcBef>
                <a:spcPts val="1100"/>
              </a:spcBef>
              <a:spcAft>
                <a:spcPts val="0"/>
              </a:spcAft>
              <a:buClr>
                <a:schemeClr val="dk2"/>
              </a:buClr>
              <a:buSzPts val="2800"/>
              <a:buChar char="•"/>
              <a:defRPr sz="2800" b="0" i="1">
                <a:solidFill>
                  <a:schemeClr val="dk2"/>
                </a:solidFill>
                <a:latin typeface="Georgia"/>
                <a:ea typeface="Georgia"/>
                <a:cs typeface="Georgia"/>
                <a:sym typeface="Georgia"/>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llout for Dark Background Image">
  <p:cSld name="Callout for Dark Background Image">
    <p:bg>
      <p:bgPr>
        <a:solidFill>
          <a:schemeClr val="dk1"/>
        </a:solidFill>
        <a:effectLst/>
      </p:bgPr>
    </p:bg>
    <p:spTree>
      <p:nvGrpSpPr>
        <p:cNvPr id="1" name="Shape 71"/>
        <p:cNvGrpSpPr/>
        <p:nvPr/>
      </p:nvGrpSpPr>
      <p:grpSpPr>
        <a:xfrm>
          <a:off x="0" y="0"/>
          <a:ext cx="0" cy="0"/>
          <a:chOff x="0" y="0"/>
          <a:chExt cx="0" cy="0"/>
        </a:xfrm>
      </p:grpSpPr>
      <p:sp>
        <p:nvSpPr>
          <p:cNvPr id="72" name="Google Shape;72;p12"/>
          <p:cNvSpPr/>
          <p:nvPr/>
        </p:nvSpPr>
        <p:spPr>
          <a:xfrm>
            <a:off x="5627912" y="1027253"/>
            <a:ext cx="5551500" cy="4803600"/>
          </a:xfrm>
          <a:prstGeom prst="rect">
            <a:avLst/>
          </a:prstGeom>
          <a:solidFill>
            <a:schemeClr val="lt1">
              <a:alpha val="88235"/>
            </a:schemeClr>
          </a:solidFill>
          <a:ln>
            <a:noFill/>
          </a:ln>
        </p:spPr>
        <p:txBody>
          <a:bodyPr spcFirstLastPara="1" wrap="square" lIns="457200" tIns="182875" rIns="457200" bIns="182875" anchor="ctr" anchorCtr="0">
            <a:noAutofit/>
          </a:bodyPr>
          <a:lstStyle/>
          <a:p>
            <a:pPr marL="0" marR="0" lvl="0" indent="0" algn="ctr" rtl="0">
              <a:lnSpc>
                <a:spcPct val="150000"/>
              </a:lnSpc>
              <a:spcBef>
                <a:spcPts val="0"/>
              </a:spcBef>
              <a:spcAft>
                <a:spcPts val="0"/>
              </a:spcAft>
              <a:buClr>
                <a:srgbClr val="000000"/>
              </a:buClr>
              <a:buSzPts val="2800"/>
              <a:buFont typeface="Arial"/>
              <a:buNone/>
            </a:pPr>
            <a:r>
              <a:rPr lang="en-US" sz="2800" b="1" i="0" u="none" strike="noStrike" cap="none">
                <a:solidFill>
                  <a:schemeClr val="accent5"/>
                </a:solidFill>
                <a:latin typeface="Arial"/>
                <a:ea typeface="Arial"/>
                <a:cs typeface="Arial"/>
                <a:sym typeface="Arial"/>
              </a:rPr>
              <a:t>FUN FACT</a:t>
            </a:r>
            <a:endParaRPr sz="15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Fun Fact / Hint / Callout Block. In the toolbar, go to Design &gt; Format Background to place an image that uses dark, saturated colors as the background on this slide.</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icky Notes">
  <p:cSld name="Sticky Notes">
    <p:spTree>
      <p:nvGrpSpPr>
        <p:cNvPr id="1" name="Shape 73"/>
        <p:cNvGrpSpPr/>
        <p:nvPr/>
      </p:nvGrpSpPr>
      <p:grpSpPr>
        <a:xfrm>
          <a:off x="0" y="0"/>
          <a:ext cx="0" cy="0"/>
          <a:chOff x="0" y="0"/>
          <a:chExt cx="0" cy="0"/>
        </a:xfrm>
      </p:grpSpPr>
      <p:sp>
        <p:nvSpPr>
          <p:cNvPr id="74" name="Google Shape;74;p13"/>
          <p:cNvSpPr/>
          <p:nvPr/>
        </p:nvSpPr>
        <p:spPr>
          <a:xfrm>
            <a:off x="1" y="5242956"/>
            <a:ext cx="12192000" cy="1615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75" name="Google Shape;75;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6" name="Google Shape;76;p13"/>
          <p:cNvSpPr txBox="1">
            <a:spLocks noGrp="1"/>
          </p:cNvSpPr>
          <p:nvPr>
            <p:ph type="body" idx="1"/>
          </p:nvPr>
        </p:nvSpPr>
        <p:spPr>
          <a:xfrm>
            <a:off x="838200" y="1520043"/>
            <a:ext cx="10515600" cy="16152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100"/>
              </a:spcBef>
              <a:spcAft>
                <a:spcPts val="0"/>
              </a:spcAft>
              <a:buClr>
                <a:schemeClr val="dk1"/>
              </a:buClr>
              <a:buSzPts val="28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7" name="Google Shape;77;p13"/>
          <p:cNvSpPr txBox="1">
            <a:spLocks noGrp="1"/>
          </p:cNvSpPr>
          <p:nvPr>
            <p:ph type="body" idx="2"/>
          </p:nvPr>
        </p:nvSpPr>
        <p:spPr>
          <a:xfrm>
            <a:off x="8974237" y="3563752"/>
            <a:ext cx="2379600" cy="23739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8" name="Google Shape;78;p13"/>
          <p:cNvSpPr txBox="1">
            <a:spLocks noGrp="1"/>
          </p:cNvSpPr>
          <p:nvPr>
            <p:ph type="body" idx="3"/>
          </p:nvPr>
        </p:nvSpPr>
        <p:spPr>
          <a:xfrm>
            <a:off x="6262225" y="3563752"/>
            <a:ext cx="2379600" cy="23739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
          <p:cNvSpPr txBox="1">
            <a:spLocks noGrp="1"/>
          </p:cNvSpPr>
          <p:nvPr>
            <p:ph type="body" idx="4"/>
          </p:nvPr>
        </p:nvSpPr>
        <p:spPr>
          <a:xfrm>
            <a:off x="3550213" y="3563752"/>
            <a:ext cx="2379600" cy="23739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0" name="Google Shape;80;p13"/>
          <p:cNvSpPr txBox="1">
            <a:spLocks noGrp="1"/>
          </p:cNvSpPr>
          <p:nvPr>
            <p:ph type="body" idx="5"/>
          </p:nvPr>
        </p:nvSpPr>
        <p:spPr>
          <a:xfrm>
            <a:off x="838200" y="3563751"/>
            <a:ext cx="2379600" cy="23739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1" name="Google Shape;81;p13"/>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 Content">
  <p:cSld name="Three Column Content">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4"/>
          <p:cNvSpPr txBox="1">
            <a:spLocks noGrp="1"/>
          </p:cNvSpPr>
          <p:nvPr>
            <p:ph type="body" idx="1"/>
          </p:nvPr>
        </p:nvSpPr>
        <p:spPr>
          <a:xfrm>
            <a:off x="838200" y="1848374"/>
            <a:ext cx="311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4"/>
          <p:cNvSpPr txBox="1">
            <a:spLocks noGrp="1"/>
          </p:cNvSpPr>
          <p:nvPr>
            <p:ph type="body" idx="2"/>
          </p:nvPr>
        </p:nvSpPr>
        <p:spPr>
          <a:xfrm>
            <a:off x="4541072" y="1854164"/>
            <a:ext cx="311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6" name="Google Shape;86;p14"/>
          <p:cNvSpPr txBox="1">
            <a:spLocks noGrp="1"/>
          </p:cNvSpPr>
          <p:nvPr>
            <p:ph type="body" idx="3"/>
          </p:nvPr>
        </p:nvSpPr>
        <p:spPr>
          <a:xfrm>
            <a:off x="8243944" y="1848374"/>
            <a:ext cx="311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87"/>
        <p:cNvGrpSpPr/>
        <p:nvPr/>
      </p:nvGrpSpPr>
      <p:grpSpPr>
        <a:xfrm>
          <a:off x="0" y="0"/>
          <a:ext cx="0" cy="0"/>
          <a:chOff x="0" y="0"/>
          <a:chExt cx="0" cy="0"/>
        </a:xfrm>
      </p:grpSpPr>
      <p:sp>
        <p:nvSpPr>
          <p:cNvPr id="88" name="Google Shape;88;p15"/>
          <p:cNvSpPr/>
          <p:nvPr/>
        </p:nvSpPr>
        <p:spPr>
          <a:xfrm>
            <a:off x="-4" y="6221691"/>
            <a:ext cx="12192000" cy="636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89" name="Google Shape;89;p15"/>
          <p:cNvSpPr/>
          <p:nvPr/>
        </p:nvSpPr>
        <p:spPr>
          <a:xfrm>
            <a:off x="4032793" y="2752780"/>
            <a:ext cx="1373700" cy="137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90" name="Google Shape;90;p15"/>
          <p:cNvSpPr/>
          <p:nvPr/>
        </p:nvSpPr>
        <p:spPr>
          <a:xfrm>
            <a:off x="6785790" y="2760689"/>
            <a:ext cx="1373700" cy="137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91" name="Google Shape;91;p15"/>
          <p:cNvSpPr/>
          <p:nvPr/>
        </p:nvSpPr>
        <p:spPr>
          <a:xfrm>
            <a:off x="9536303" y="2742291"/>
            <a:ext cx="1373700" cy="137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92" name="Google Shape;92;p15"/>
          <p:cNvSpPr/>
          <p:nvPr/>
        </p:nvSpPr>
        <p:spPr>
          <a:xfrm>
            <a:off x="1281354" y="2742291"/>
            <a:ext cx="1373700" cy="137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93" name="Google Shape;93;p15"/>
          <p:cNvSpPr txBox="1">
            <a:spLocks noGrp="1"/>
          </p:cNvSpPr>
          <p:nvPr>
            <p:ph type="body" idx="1"/>
          </p:nvPr>
        </p:nvSpPr>
        <p:spPr>
          <a:xfrm>
            <a:off x="838196" y="1559859"/>
            <a:ext cx="10515600" cy="9408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1"/>
              </a:buClr>
              <a:buSzPts val="2400"/>
              <a:buNone/>
              <a:defRPr sz="2400"/>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94" name="Google Shape;94;p15"/>
          <p:cNvSpPr txBox="1">
            <a:spLocks noGrp="1"/>
          </p:cNvSpPr>
          <p:nvPr>
            <p:ph type="body" idx="2"/>
          </p:nvPr>
        </p:nvSpPr>
        <p:spPr>
          <a:xfrm>
            <a:off x="839750" y="4353345"/>
            <a:ext cx="22569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100"/>
              </a:spcBef>
              <a:spcAft>
                <a:spcPts val="0"/>
              </a:spcAft>
              <a:buClr>
                <a:schemeClr val="dk2"/>
              </a:buClr>
              <a:buSzPts val="1600"/>
              <a:buNone/>
              <a:defRPr sz="1600" b="1"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95" name="Google Shape;95;p15"/>
          <p:cNvSpPr txBox="1">
            <a:spLocks noGrp="1"/>
          </p:cNvSpPr>
          <p:nvPr>
            <p:ph type="body" idx="3"/>
          </p:nvPr>
        </p:nvSpPr>
        <p:spPr>
          <a:xfrm>
            <a:off x="839750" y="4703910"/>
            <a:ext cx="2256900" cy="940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10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96" name="Google Shape;96;p15"/>
          <p:cNvSpPr txBox="1">
            <a:spLocks noGrp="1"/>
          </p:cNvSpPr>
          <p:nvPr>
            <p:ph type="body" idx="4"/>
          </p:nvPr>
        </p:nvSpPr>
        <p:spPr>
          <a:xfrm>
            <a:off x="3579902" y="4353345"/>
            <a:ext cx="22569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100"/>
              </a:spcBef>
              <a:spcAft>
                <a:spcPts val="0"/>
              </a:spcAft>
              <a:buClr>
                <a:schemeClr val="dk2"/>
              </a:buClr>
              <a:buSzPts val="1600"/>
              <a:buNone/>
              <a:defRPr sz="1600" b="1"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97" name="Google Shape;97;p15"/>
          <p:cNvSpPr txBox="1">
            <a:spLocks noGrp="1"/>
          </p:cNvSpPr>
          <p:nvPr>
            <p:ph type="body" idx="5"/>
          </p:nvPr>
        </p:nvSpPr>
        <p:spPr>
          <a:xfrm>
            <a:off x="3579902" y="4703910"/>
            <a:ext cx="2256900" cy="940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10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98" name="Google Shape;98;p15"/>
          <p:cNvSpPr txBox="1">
            <a:spLocks noGrp="1"/>
          </p:cNvSpPr>
          <p:nvPr>
            <p:ph type="body" idx="6"/>
          </p:nvPr>
        </p:nvSpPr>
        <p:spPr>
          <a:xfrm>
            <a:off x="6355474" y="4353345"/>
            <a:ext cx="22569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100"/>
              </a:spcBef>
              <a:spcAft>
                <a:spcPts val="0"/>
              </a:spcAft>
              <a:buClr>
                <a:schemeClr val="dk2"/>
              </a:buClr>
              <a:buSzPts val="1600"/>
              <a:buNone/>
              <a:defRPr sz="1600" b="1"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99" name="Google Shape;99;p15"/>
          <p:cNvSpPr txBox="1">
            <a:spLocks noGrp="1"/>
          </p:cNvSpPr>
          <p:nvPr>
            <p:ph type="body" idx="7"/>
          </p:nvPr>
        </p:nvSpPr>
        <p:spPr>
          <a:xfrm>
            <a:off x="6355474" y="4703910"/>
            <a:ext cx="2256900" cy="940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10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0" name="Google Shape;100;p15"/>
          <p:cNvSpPr txBox="1">
            <a:spLocks noGrp="1"/>
          </p:cNvSpPr>
          <p:nvPr>
            <p:ph type="body" idx="8"/>
          </p:nvPr>
        </p:nvSpPr>
        <p:spPr>
          <a:xfrm>
            <a:off x="9131046" y="4353345"/>
            <a:ext cx="22569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100"/>
              </a:spcBef>
              <a:spcAft>
                <a:spcPts val="0"/>
              </a:spcAft>
              <a:buClr>
                <a:schemeClr val="dk2"/>
              </a:buClr>
              <a:buSzPts val="1600"/>
              <a:buNone/>
              <a:defRPr sz="1600" b="1"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1" name="Google Shape;101;p15"/>
          <p:cNvSpPr txBox="1">
            <a:spLocks noGrp="1"/>
          </p:cNvSpPr>
          <p:nvPr>
            <p:ph type="body" idx="9"/>
          </p:nvPr>
        </p:nvSpPr>
        <p:spPr>
          <a:xfrm>
            <a:off x="9131046" y="4703910"/>
            <a:ext cx="2256900" cy="940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10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2" name="Google Shape;102;p15"/>
          <p:cNvSpPr>
            <a:spLocks noGrp="1"/>
          </p:cNvSpPr>
          <p:nvPr>
            <p:ph type="pic" idx="13"/>
          </p:nvPr>
        </p:nvSpPr>
        <p:spPr>
          <a:xfrm>
            <a:off x="1482767" y="2990198"/>
            <a:ext cx="969900" cy="940800"/>
          </a:xfrm>
          <a:prstGeom prst="rect">
            <a:avLst/>
          </a:prstGeom>
          <a:noFill/>
          <a:ln>
            <a:noFill/>
          </a:ln>
        </p:spPr>
      </p:sp>
      <p:sp>
        <p:nvSpPr>
          <p:cNvPr id="103" name="Google Shape;103;p15"/>
          <p:cNvSpPr>
            <a:spLocks noGrp="1"/>
          </p:cNvSpPr>
          <p:nvPr>
            <p:ph type="pic" idx="14"/>
          </p:nvPr>
        </p:nvSpPr>
        <p:spPr>
          <a:xfrm>
            <a:off x="4223234" y="2976910"/>
            <a:ext cx="969900" cy="940800"/>
          </a:xfrm>
          <a:prstGeom prst="rect">
            <a:avLst/>
          </a:prstGeom>
          <a:noFill/>
          <a:ln>
            <a:noFill/>
          </a:ln>
        </p:spPr>
      </p:sp>
      <p:sp>
        <p:nvSpPr>
          <p:cNvPr id="104" name="Google Shape;104;p15"/>
          <p:cNvSpPr>
            <a:spLocks noGrp="1"/>
          </p:cNvSpPr>
          <p:nvPr>
            <p:ph type="pic" idx="15"/>
          </p:nvPr>
        </p:nvSpPr>
        <p:spPr>
          <a:xfrm>
            <a:off x="6998806" y="2990197"/>
            <a:ext cx="969900" cy="940800"/>
          </a:xfrm>
          <a:prstGeom prst="rect">
            <a:avLst/>
          </a:prstGeom>
          <a:noFill/>
          <a:ln>
            <a:noFill/>
          </a:ln>
        </p:spPr>
      </p:sp>
      <p:sp>
        <p:nvSpPr>
          <p:cNvPr id="105" name="Google Shape;105;p15"/>
          <p:cNvSpPr>
            <a:spLocks noGrp="1"/>
          </p:cNvSpPr>
          <p:nvPr>
            <p:ph type="pic" idx="16"/>
          </p:nvPr>
        </p:nvSpPr>
        <p:spPr>
          <a:xfrm>
            <a:off x="9738031" y="2989116"/>
            <a:ext cx="969900" cy="940800"/>
          </a:xfrm>
          <a:prstGeom prst="rect">
            <a:avLst/>
          </a:prstGeom>
          <a:noFill/>
          <a:ln>
            <a:noFill/>
          </a:ln>
        </p:spPr>
      </p:sp>
      <p:sp>
        <p:nvSpPr>
          <p:cNvPr id="106" name="Google Shape;106;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7" name="Google Shape;107;p15"/>
          <p:cNvSpPr txBox="1"/>
          <p:nvPr/>
        </p:nvSpPr>
        <p:spPr>
          <a:xfrm>
            <a:off x="11198352" y="6372663"/>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Image">
  <p:cSld name="Large Image">
    <p:spTree>
      <p:nvGrpSpPr>
        <p:cNvPr id="1" name="Shape 108"/>
        <p:cNvGrpSpPr/>
        <p:nvPr/>
      </p:nvGrpSpPr>
      <p:grpSpPr>
        <a:xfrm>
          <a:off x="0" y="0"/>
          <a:ext cx="0" cy="0"/>
          <a:chOff x="0" y="0"/>
          <a:chExt cx="0" cy="0"/>
        </a:xfrm>
      </p:grpSpPr>
      <p:sp>
        <p:nvSpPr>
          <p:cNvPr id="109" name="Google Shape;109;p16"/>
          <p:cNvSpPr>
            <a:spLocks noGrp="1"/>
          </p:cNvSpPr>
          <p:nvPr>
            <p:ph type="pic" idx="2"/>
          </p:nvPr>
        </p:nvSpPr>
        <p:spPr>
          <a:xfrm>
            <a:off x="5010387" y="0"/>
            <a:ext cx="7181700" cy="6858000"/>
          </a:xfrm>
          <a:prstGeom prst="rect">
            <a:avLst/>
          </a:prstGeom>
          <a:noFill/>
          <a:ln>
            <a:noFill/>
          </a:ln>
        </p:spPr>
      </p:sp>
      <p:sp>
        <p:nvSpPr>
          <p:cNvPr id="110" name="Google Shape;110;p16"/>
          <p:cNvSpPr txBox="1">
            <a:spLocks noGrp="1"/>
          </p:cNvSpPr>
          <p:nvPr>
            <p:ph type="title"/>
          </p:nvPr>
        </p:nvSpPr>
        <p:spPr>
          <a:xfrm>
            <a:off x="838199" y="548464"/>
            <a:ext cx="3807300" cy="1839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1" name="Google Shape;111;p16"/>
          <p:cNvSpPr txBox="1">
            <a:spLocks noGrp="1"/>
          </p:cNvSpPr>
          <p:nvPr>
            <p:ph type="body" idx="1"/>
          </p:nvPr>
        </p:nvSpPr>
        <p:spPr>
          <a:xfrm>
            <a:off x="838201" y="2485016"/>
            <a:ext cx="3799500" cy="38244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12" name="Google Shape;112;p16"/>
          <p:cNvSpPr/>
          <p:nvPr/>
        </p:nvSpPr>
        <p:spPr>
          <a:xfrm>
            <a:off x="2" y="0"/>
            <a:ext cx="4656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ight Border - Full Width" type="obj">
  <p:cSld name="OBJECT">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i="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5" name="Google Shape;115;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16" name="Google Shape;116;p17"/>
          <p:cNvSpPr/>
          <p:nvPr/>
        </p:nvSpPr>
        <p:spPr>
          <a:xfrm>
            <a:off x="2" y="0"/>
            <a:ext cx="4656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llustration Slide">
  <p:cSld name="Illustration Slide">
    <p:spTree>
      <p:nvGrpSpPr>
        <p:cNvPr id="1" name="Shape 117"/>
        <p:cNvGrpSpPr/>
        <p:nvPr/>
      </p:nvGrpSpPr>
      <p:grpSpPr>
        <a:xfrm>
          <a:off x="0" y="0"/>
          <a:ext cx="0" cy="0"/>
          <a:chOff x="0" y="0"/>
          <a:chExt cx="0" cy="0"/>
        </a:xfrm>
      </p:grpSpPr>
      <p:sp>
        <p:nvSpPr>
          <p:cNvPr id="118" name="Google Shape;118;p18"/>
          <p:cNvSpPr/>
          <p:nvPr/>
        </p:nvSpPr>
        <p:spPr>
          <a:xfrm>
            <a:off x="0" y="4324573"/>
            <a:ext cx="12192000" cy="253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19" name="Google Shape;119;p18"/>
          <p:cNvSpPr txBox="1">
            <a:spLocks noGrp="1"/>
          </p:cNvSpPr>
          <p:nvPr>
            <p:ph type="title"/>
          </p:nvPr>
        </p:nvSpPr>
        <p:spPr>
          <a:xfrm>
            <a:off x="831849" y="468313"/>
            <a:ext cx="6018900" cy="162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Arial"/>
              <a:buNone/>
              <a:defRPr>
                <a:solidFill>
                  <a:schemeClr val="accent5"/>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0" name="Google Shape;120;p18"/>
          <p:cNvSpPr txBox="1">
            <a:spLocks noGrp="1"/>
          </p:cNvSpPr>
          <p:nvPr>
            <p:ph type="body" idx="1"/>
          </p:nvPr>
        </p:nvSpPr>
        <p:spPr>
          <a:xfrm>
            <a:off x="831851" y="4526280"/>
            <a:ext cx="6018900" cy="18279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lt1"/>
              </a:buClr>
              <a:buSzPts val="2400"/>
              <a:buNone/>
              <a:defRPr sz="2400">
                <a:solidFill>
                  <a:schemeClr val="lt1"/>
                </a:solidFill>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21" name="Google Shape;121;p18"/>
          <p:cNvSpPr txBox="1"/>
          <p:nvPr/>
        </p:nvSpPr>
        <p:spPr>
          <a:xfrm>
            <a:off x="2125980" y="-46863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122" name="Google Shape;122;p18"/>
          <p:cNvSpPr txBox="1"/>
          <p:nvPr/>
        </p:nvSpPr>
        <p:spPr>
          <a:xfrm>
            <a:off x="2903220" y="-51435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123" name="Google Shape;123;p18"/>
          <p:cNvSpPr txBox="1">
            <a:spLocks noGrp="1"/>
          </p:cNvSpPr>
          <p:nvPr>
            <p:ph type="body" idx="2"/>
          </p:nvPr>
        </p:nvSpPr>
        <p:spPr>
          <a:xfrm>
            <a:off x="831170" y="2290257"/>
            <a:ext cx="6018900" cy="18816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2"/>
              </a:buClr>
              <a:buSzPts val="2400"/>
              <a:buNone/>
              <a:defRPr sz="240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24" name="Google Shape;124;p18"/>
          <p:cNvSpPr>
            <a:spLocks noGrp="1"/>
          </p:cNvSpPr>
          <p:nvPr>
            <p:ph type="pic" idx="3"/>
          </p:nvPr>
        </p:nvSpPr>
        <p:spPr>
          <a:xfrm>
            <a:off x="7040880" y="468313"/>
            <a:ext cx="4651200" cy="5730900"/>
          </a:xfrm>
          <a:prstGeom prst="rect">
            <a:avLst/>
          </a:prstGeom>
          <a:noFill/>
          <a:ln>
            <a:noFill/>
          </a:ln>
        </p:spPr>
      </p:sp>
      <p:sp>
        <p:nvSpPr>
          <p:cNvPr id="125" name="Google Shape;125;p18"/>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i="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8" name="Google Shape;128;p19"/>
          <p:cNvSpPr txBox="1">
            <a:spLocks noGrp="1"/>
          </p:cNvSpPr>
          <p:nvPr>
            <p:ph type="body" idx="1"/>
          </p:nvPr>
        </p:nvSpPr>
        <p:spPr>
          <a:xfrm>
            <a:off x="831850" y="4589463"/>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1100"/>
              </a:spcBef>
              <a:spcAft>
                <a:spcPts val="0"/>
              </a:spcAft>
              <a:buClr>
                <a:srgbClr val="8A8A8A"/>
              </a:buClr>
              <a:buSzPts val="2400"/>
              <a:buNone/>
              <a:defRPr sz="2400">
                <a:solidFill>
                  <a:srgbClr val="8A8A8A"/>
                </a:solidFill>
              </a:defRPr>
            </a:lvl1pPr>
            <a:lvl2pPr marL="914400" lvl="1" indent="-228600" algn="l">
              <a:lnSpc>
                <a:spcPct val="113000"/>
              </a:lnSpc>
              <a:spcBef>
                <a:spcPts val="1100"/>
              </a:spcBef>
              <a:spcAft>
                <a:spcPts val="0"/>
              </a:spcAft>
              <a:buClr>
                <a:srgbClr val="8A8A8A"/>
              </a:buClr>
              <a:buSzPts val="2000"/>
              <a:buNone/>
              <a:defRPr sz="2000">
                <a:solidFill>
                  <a:srgbClr val="8A8A8A"/>
                </a:solidFill>
              </a:defRPr>
            </a:lvl2pPr>
            <a:lvl3pPr marL="1371600" lvl="2" indent="-228600" algn="l">
              <a:lnSpc>
                <a:spcPct val="113000"/>
              </a:lnSpc>
              <a:spcBef>
                <a:spcPts val="1100"/>
              </a:spcBef>
              <a:spcAft>
                <a:spcPts val="0"/>
              </a:spcAft>
              <a:buClr>
                <a:srgbClr val="8A8A8A"/>
              </a:buClr>
              <a:buSzPts val="1900"/>
              <a:buNone/>
              <a:defRPr sz="1900">
                <a:solidFill>
                  <a:srgbClr val="8A8A8A"/>
                </a:solidFill>
              </a:defRPr>
            </a:lvl3pPr>
            <a:lvl4pPr marL="1828800" lvl="3" indent="-228600" algn="l">
              <a:lnSpc>
                <a:spcPct val="113000"/>
              </a:lnSpc>
              <a:spcBef>
                <a:spcPts val="1100"/>
              </a:spcBef>
              <a:spcAft>
                <a:spcPts val="0"/>
              </a:spcAft>
              <a:buClr>
                <a:srgbClr val="8A8A8A"/>
              </a:buClr>
              <a:buSzPts val="1600"/>
              <a:buNone/>
              <a:defRPr sz="1600">
                <a:solidFill>
                  <a:srgbClr val="8A8A8A"/>
                </a:solidFill>
              </a:defRPr>
            </a:lvl4pPr>
            <a:lvl5pPr marL="2286000" lvl="4" indent="-228600" algn="l">
              <a:lnSpc>
                <a:spcPct val="113000"/>
              </a:lnSpc>
              <a:spcBef>
                <a:spcPts val="11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sic Title Slide" type="title">
  <p:cSld name="TITLE">
    <p:spTree>
      <p:nvGrpSpPr>
        <p:cNvPr id="1" name="Shape 129"/>
        <p:cNvGrpSpPr/>
        <p:nvPr/>
      </p:nvGrpSpPr>
      <p:grpSpPr>
        <a:xfrm>
          <a:off x="0" y="0"/>
          <a:ext cx="0" cy="0"/>
          <a:chOff x="0" y="0"/>
          <a:chExt cx="0" cy="0"/>
        </a:xfrm>
      </p:grpSpPr>
      <p:sp>
        <p:nvSpPr>
          <p:cNvPr id="130" name="Google Shape;130;p2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i="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31" name="Google Shape;131;p2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114000"/>
              </a:lnSpc>
              <a:spcBef>
                <a:spcPts val="1100"/>
              </a:spcBef>
              <a:spcAft>
                <a:spcPts val="0"/>
              </a:spcAft>
              <a:buClr>
                <a:schemeClr val="dk1"/>
              </a:buClr>
              <a:buSzPts val="2400"/>
              <a:buNone/>
              <a:defRPr sz="2400"/>
            </a:lvl1pPr>
            <a:lvl2pPr lvl="1" algn="ctr">
              <a:lnSpc>
                <a:spcPct val="113000"/>
              </a:lnSpc>
              <a:spcBef>
                <a:spcPts val="1100"/>
              </a:spcBef>
              <a:spcAft>
                <a:spcPts val="0"/>
              </a:spcAft>
              <a:buClr>
                <a:schemeClr val="dk1"/>
              </a:buClr>
              <a:buSzPts val="2000"/>
              <a:buNone/>
              <a:defRPr sz="2000"/>
            </a:lvl2pPr>
            <a:lvl3pPr lvl="2" algn="ctr">
              <a:lnSpc>
                <a:spcPct val="113000"/>
              </a:lnSpc>
              <a:spcBef>
                <a:spcPts val="1100"/>
              </a:spcBef>
              <a:spcAft>
                <a:spcPts val="0"/>
              </a:spcAft>
              <a:buClr>
                <a:schemeClr val="dk1"/>
              </a:buClr>
              <a:buSzPts val="1900"/>
              <a:buNone/>
              <a:defRPr sz="1900"/>
            </a:lvl3pPr>
            <a:lvl4pPr lvl="3" algn="ctr">
              <a:lnSpc>
                <a:spcPct val="113000"/>
              </a:lnSpc>
              <a:spcBef>
                <a:spcPts val="1100"/>
              </a:spcBef>
              <a:spcAft>
                <a:spcPts val="0"/>
              </a:spcAft>
              <a:buClr>
                <a:schemeClr val="dk1"/>
              </a:buClr>
              <a:buSzPts val="1600"/>
              <a:buNone/>
              <a:defRPr sz="1600"/>
            </a:lvl4pPr>
            <a:lvl5pPr lvl="4" algn="ctr">
              <a:lnSpc>
                <a:spcPct val="113000"/>
              </a:lnSpc>
              <a:spcBef>
                <a:spcPts val="11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2" name="Google Shape;132;p20"/>
          <p:cNvSpPr/>
          <p:nvPr/>
        </p:nvSpPr>
        <p:spPr>
          <a:xfrm>
            <a:off x="2" y="0"/>
            <a:ext cx="4656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B">
  <p:cSld name="Title Slide B">
    <p:spTree>
      <p:nvGrpSpPr>
        <p:cNvPr id="1" name="Shape 18"/>
        <p:cNvGrpSpPr/>
        <p:nvPr/>
      </p:nvGrpSpPr>
      <p:grpSpPr>
        <a:xfrm>
          <a:off x="0" y="0"/>
          <a:ext cx="0" cy="0"/>
          <a:chOff x="0" y="0"/>
          <a:chExt cx="0" cy="0"/>
        </a:xfrm>
      </p:grpSpPr>
      <p:sp>
        <p:nvSpPr>
          <p:cNvPr id="19" name="Google Shape;19;p3"/>
          <p:cNvSpPr/>
          <p:nvPr/>
        </p:nvSpPr>
        <p:spPr>
          <a:xfrm>
            <a:off x="5675968" y="0"/>
            <a:ext cx="6616390" cy="6858000"/>
          </a:xfrm>
          <a:custGeom>
            <a:avLst/>
            <a:gdLst/>
            <a:ahLst/>
            <a:cxnLst/>
            <a:rect l="l" t="t" r="r" b="b"/>
            <a:pathLst>
              <a:path w="6616390" h="6858000" extrusionOk="0">
                <a:moveTo>
                  <a:pt x="1594625" y="0"/>
                </a:moveTo>
                <a:lnTo>
                  <a:pt x="6616390" y="0"/>
                </a:lnTo>
                <a:lnTo>
                  <a:pt x="6616390" y="6858000"/>
                </a:lnTo>
                <a:lnTo>
                  <a:pt x="0" y="6858000"/>
                </a:lnTo>
                <a:lnTo>
                  <a:pt x="1594625" y="0"/>
                </a:lnTo>
                <a:close/>
              </a:path>
            </a:pathLst>
          </a:custGeom>
          <a:solidFill>
            <a:srgbClr val="B9C1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20" name="Google Shape;20;p3"/>
          <p:cNvSpPr txBox="1">
            <a:spLocks noGrp="1"/>
          </p:cNvSpPr>
          <p:nvPr>
            <p:ph type="body" idx="1"/>
          </p:nvPr>
        </p:nvSpPr>
        <p:spPr>
          <a:xfrm>
            <a:off x="831850" y="2913079"/>
            <a:ext cx="5139900" cy="32640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1" name="Google Shape;21;p3"/>
          <p:cNvSpPr txBox="1">
            <a:spLocks noGrp="1"/>
          </p:cNvSpPr>
          <p:nvPr>
            <p:ph type="title"/>
          </p:nvPr>
        </p:nvSpPr>
        <p:spPr>
          <a:xfrm>
            <a:off x="831850" y="1452282"/>
            <a:ext cx="5139900" cy="119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2" name="Google Shape;22;p3"/>
          <p:cNvSpPr>
            <a:spLocks noGrp="1"/>
          </p:cNvSpPr>
          <p:nvPr>
            <p:ph type="pic" idx="2"/>
          </p:nvPr>
        </p:nvSpPr>
        <p:spPr>
          <a:xfrm>
            <a:off x="6332434" y="598206"/>
            <a:ext cx="5359500" cy="5578800"/>
          </a:xfrm>
          <a:prstGeom prst="rect">
            <a:avLst/>
          </a:prstGeom>
          <a:noFill/>
          <a:ln>
            <a:noFill/>
          </a:ln>
        </p:spPr>
      </p:sp>
      <p:sp>
        <p:nvSpPr>
          <p:cNvPr id="23" name="Google Shape;23;p3"/>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ight Border - Two Column" type="twoTxTwoObj">
  <p:cSld name="TWO_OBJECTS_WITH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35" name="Google Shape;135;p21"/>
          <p:cNvSpPr txBox="1">
            <a:spLocks noGrp="1"/>
          </p:cNvSpPr>
          <p:nvPr>
            <p:ph type="body" idx="1"/>
          </p:nvPr>
        </p:nvSpPr>
        <p:spPr>
          <a:xfrm>
            <a:off x="839788" y="1681163"/>
            <a:ext cx="51576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114000"/>
              </a:lnSpc>
              <a:spcBef>
                <a:spcPts val="1100"/>
              </a:spcBef>
              <a:spcAft>
                <a:spcPts val="0"/>
              </a:spcAft>
              <a:buClr>
                <a:schemeClr val="dk1"/>
              </a:buClr>
              <a:buSzPts val="2400"/>
              <a:buNone/>
              <a:defRPr sz="2400" b="1"/>
            </a:lvl1pPr>
            <a:lvl2pPr marL="914400" lvl="1" indent="-228600" algn="l">
              <a:lnSpc>
                <a:spcPct val="113000"/>
              </a:lnSpc>
              <a:spcBef>
                <a:spcPts val="1100"/>
              </a:spcBef>
              <a:spcAft>
                <a:spcPts val="0"/>
              </a:spcAft>
              <a:buClr>
                <a:schemeClr val="dk1"/>
              </a:buClr>
              <a:buSzPts val="2000"/>
              <a:buNone/>
              <a:defRPr sz="2000" b="1"/>
            </a:lvl2pPr>
            <a:lvl3pPr marL="1371600" lvl="2" indent="-228600" algn="l">
              <a:lnSpc>
                <a:spcPct val="113000"/>
              </a:lnSpc>
              <a:spcBef>
                <a:spcPts val="1100"/>
              </a:spcBef>
              <a:spcAft>
                <a:spcPts val="0"/>
              </a:spcAft>
              <a:buClr>
                <a:schemeClr val="dk1"/>
              </a:buClr>
              <a:buSzPts val="1900"/>
              <a:buNone/>
              <a:defRPr sz="1900" b="1"/>
            </a:lvl3pPr>
            <a:lvl4pPr marL="1828800" lvl="3" indent="-228600" algn="l">
              <a:lnSpc>
                <a:spcPct val="113000"/>
              </a:lnSpc>
              <a:spcBef>
                <a:spcPts val="1100"/>
              </a:spcBef>
              <a:spcAft>
                <a:spcPts val="0"/>
              </a:spcAft>
              <a:buClr>
                <a:schemeClr val="dk1"/>
              </a:buClr>
              <a:buSzPts val="1600"/>
              <a:buNone/>
              <a:defRPr sz="1600" b="1"/>
            </a:lvl4pPr>
            <a:lvl5pPr marL="2286000" lvl="4" indent="-228600" algn="l">
              <a:lnSpc>
                <a:spcPct val="113000"/>
              </a:lnSpc>
              <a:spcBef>
                <a:spcPts val="11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21"/>
          <p:cNvSpPr txBox="1">
            <a:spLocks noGrp="1"/>
          </p:cNvSpPr>
          <p:nvPr>
            <p:ph type="body" idx="2"/>
          </p:nvPr>
        </p:nvSpPr>
        <p:spPr>
          <a:xfrm>
            <a:off x="839788" y="2505075"/>
            <a:ext cx="51576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37" name="Google Shape;137;p2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114000"/>
              </a:lnSpc>
              <a:spcBef>
                <a:spcPts val="1100"/>
              </a:spcBef>
              <a:spcAft>
                <a:spcPts val="0"/>
              </a:spcAft>
              <a:buClr>
                <a:schemeClr val="dk1"/>
              </a:buClr>
              <a:buSzPts val="2400"/>
              <a:buNone/>
              <a:defRPr sz="2400" b="1"/>
            </a:lvl1pPr>
            <a:lvl2pPr marL="914400" lvl="1" indent="-228600" algn="l">
              <a:lnSpc>
                <a:spcPct val="113000"/>
              </a:lnSpc>
              <a:spcBef>
                <a:spcPts val="1100"/>
              </a:spcBef>
              <a:spcAft>
                <a:spcPts val="0"/>
              </a:spcAft>
              <a:buClr>
                <a:schemeClr val="dk1"/>
              </a:buClr>
              <a:buSzPts val="2000"/>
              <a:buNone/>
              <a:defRPr sz="2000" b="1"/>
            </a:lvl2pPr>
            <a:lvl3pPr marL="1371600" lvl="2" indent="-228600" algn="l">
              <a:lnSpc>
                <a:spcPct val="113000"/>
              </a:lnSpc>
              <a:spcBef>
                <a:spcPts val="1100"/>
              </a:spcBef>
              <a:spcAft>
                <a:spcPts val="0"/>
              </a:spcAft>
              <a:buClr>
                <a:schemeClr val="dk1"/>
              </a:buClr>
              <a:buSzPts val="1900"/>
              <a:buNone/>
              <a:defRPr sz="1900" b="1"/>
            </a:lvl3pPr>
            <a:lvl4pPr marL="1828800" lvl="3" indent="-228600" algn="l">
              <a:lnSpc>
                <a:spcPct val="113000"/>
              </a:lnSpc>
              <a:spcBef>
                <a:spcPts val="1100"/>
              </a:spcBef>
              <a:spcAft>
                <a:spcPts val="0"/>
              </a:spcAft>
              <a:buClr>
                <a:schemeClr val="dk1"/>
              </a:buClr>
              <a:buSzPts val="1600"/>
              <a:buNone/>
              <a:defRPr sz="1600" b="1"/>
            </a:lvl4pPr>
            <a:lvl5pPr marL="2286000" lvl="4" indent="-228600" algn="l">
              <a:lnSpc>
                <a:spcPct val="113000"/>
              </a:lnSpc>
              <a:spcBef>
                <a:spcPts val="11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p21"/>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39" name="Google Shape;139;p21"/>
          <p:cNvSpPr/>
          <p:nvPr/>
        </p:nvSpPr>
        <p:spPr>
          <a:xfrm>
            <a:off x="2" y="0"/>
            <a:ext cx="4656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D">
  <p:cSld name="Title Slide D">
    <p:spTree>
      <p:nvGrpSpPr>
        <p:cNvPr id="1" name="Shape 145"/>
        <p:cNvGrpSpPr/>
        <p:nvPr/>
      </p:nvGrpSpPr>
      <p:grpSpPr>
        <a:xfrm>
          <a:off x="0" y="0"/>
          <a:ext cx="0" cy="0"/>
          <a:chOff x="0" y="0"/>
          <a:chExt cx="0" cy="0"/>
        </a:xfrm>
      </p:grpSpPr>
      <p:sp>
        <p:nvSpPr>
          <p:cNvPr id="146" name="Google Shape;146;p23"/>
          <p:cNvSpPr/>
          <p:nvPr/>
        </p:nvSpPr>
        <p:spPr>
          <a:xfrm>
            <a:off x="0" y="2646382"/>
            <a:ext cx="12191999" cy="421161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 name="Google Shape;147;p23"/>
          <p:cNvSpPr txBox="1">
            <a:spLocks noGrp="1"/>
          </p:cNvSpPr>
          <p:nvPr>
            <p:ph type="body" idx="1"/>
          </p:nvPr>
        </p:nvSpPr>
        <p:spPr>
          <a:xfrm>
            <a:off x="831850" y="2913079"/>
            <a:ext cx="10515600" cy="3263883"/>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23"/>
          <p:cNvSpPr txBox="1">
            <a:spLocks noGrp="1"/>
          </p:cNvSpPr>
          <p:nvPr>
            <p:ph type="title"/>
          </p:nvPr>
        </p:nvSpPr>
        <p:spPr>
          <a:xfrm>
            <a:off x="831850" y="1452282"/>
            <a:ext cx="10515600" cy="11940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3"/>
          <p:cNvSpPr txBox="1"/>
          <p:nvPr/>
        </p:nvSpPr>
        <p:spPr>
          <a:xfrm>
            <a:off x="11198352" y="6354375"/>
            <a:ext cx="69627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llustration Slide">
  <p:cSld name="Illustration Slide">
    <p:spTree>
      <p:nvGrpSpPr>
        <p:cNvPr id="1" name="Shape 150"/>
        <p:cNvGrpSpPr/>
        <p:nvPr/>
      </p:nvGrpSpPr>
      <p:grpSpPr>
        <a:xfrm>
          <a:off x="0" y="0"/>
          <a:ext cx="0" cy="0"/>
          <a:chOff x="0" y="0"/>
          <a:chExt cx="0" cy="0"/>
        </a:xfrm>
      </p:grpSpPr>
      <p:sp>
        <p:nvSpPr>
          <p:cNvPr id="151" name="Google Shape;151;p24"/>
          <p:cNvSpPr/>
          <p:nvPr/>
        </p:nvSpPr>
        <p:spPr>
          <a:xfrm>
            <a:off x="0" y="4324573"/>
            <a:ext cx="12191999" cy="25334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 name="Google Shape;152;p24"/>
          <p:cNvSpPr txBox="1">
            <a:spLocks noGrp="1"/>
          </p:cNvSpPr>
          <p:nvPr>
            <p:ph type="title"/>
          </p:nvPr>
        </p:nvSpPr>
        <p:spPr>
          <a:xfrm>
            <a:off x="831849" y="468313"/>
            <a:ext cx="6018893" cy="16202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Arial"/>
              <a:buNone/>
              <a:defRPr>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831851" y="4526280"/>
            <a:ext cx="6018892" cy="1828095"/>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lt1"/>
              </a:buClr>
              <a:buSzPts val="2400"/>
              <a:buNone/>
              <a:defRPr sz="2400">
                <a:solidFill>
                  <a:schemeClr val="lt1"/>
                </a:solidFill>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24"/>
          <p:cNvSpPr txBox="1"/>
          <p:nvPr/>
        </p:nvSpPr>
        <p:spPr>
          <a:xfrm>
            <a:off x="2125980" y="-46863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155" name="Google Shape;155;p24"/>
          <p:cNvSpPr txBox="1"/>
          <p:nvPr/>
        </p:nvSpPr>
        <p:spPr>
          <a:xfrm>
            <a:off x="2903220" y="-51435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156" name="Google Shape;156;p24"/>
          <p:cNvSpPr txBox="1">
            <a:spLocks noGrp="1"/>
          </p:cNvSpPr>
          <p:nvPr>
            <p:ph type="body" idx="2"/>
          </p:nvPr>
        </p:nvSpPr>
        <p:spPr>
          <a:xfrm>
            <a:off x="831170" y="2290257"/>
            <a:ext cx="6018893" cy="1881693"/>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dk2"/>
              </a:buClr>
              <a:buSzPts val="2400"/>
              <a:buNone/>
              <a:defRPr sz="240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24"/>
          <p:cNvSpPr>
            <a:spLocks noGrp="1"/>
          </p:cNvSpPr>
          <p:nvPr>
            <p:ph type="pic" idx="3"/>
          </p:nvPr>
        </p:nvSpPr>
        <p:spPr>
          <a:xfrm>
            <a:off x="7040880" y="468313"/>
            <a:ext cx="4651058" cy="5730875"/>
          </a:xfrm>
          <a:prstGeom prst="rect">
            <a:avLst/>
          </a:prstGeom>
          <a:noFill/>
          <a:ln>
            <a:noFill/>
          </a:ln>
        </p:spPr>
      </p:sp>
      <p:sp>
        <p:nvSpPr>
          <p:cNvPr id="158" name="Google Shape;158;p24"/>
          <p:cNvSpPr txBox="1"/>
          <p:nvPr/>
        </p:nvSpPr>
        <p:spPr>
          <a:xfrm>
            <a:off x="11198352" y="6354375"/>
            <a:ext cx="69627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ull Width Content">
  <p:cSld name="Full Width Content">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5"/>
          <p:cNvSpPr txBox="1">
            <a:spLocks noGrp="1"/>
          </p:cNvSpPr>
          <p:nvPr>
            <p:ph type="body" idx="1"/>
          </p:nvPr>
        </p:nvSpPr>
        <p:spPr>
          <a:xfrm>
            <a:off x="838199" y="3429000"/>
            <a:ext cx="10515599" cy="3063875"/>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5"/>
          <p:cNvSpPr txBox="1">
            <a:spLocks noGrp="1"/>
          </p:cNvSpPr>
          <p:nvPr>
            <p:ph type="body" idx="2"/>
          </p:nvPr>
        </p:nvSpPr>
        <p:spPr>
          <a:xfrm>
            <a:off x="838200" y="1520043"/>
            <a:ext cx="10515600" cy="1615043"/>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icky Notes">
  <p:cSld name="Sticky Notes">
    <p:spTree>
      <p:nvGrpSpPr>
        <p:cNvPr id="1" name="Shape 163"/>
        <p:cNvGrpSpPr/>
        <p:nvPr/>
      </p:nvGrpSpPr>
      <p:grpSpPr>
        <a:xfrm>
          <a:off x="0" y="0"/>
          <a:ext cx="0" cy="0"/>
          <a:chOff x="0" y="0"/>
          <a:chExt cx="0" cy="0"/>
        </a:xfrm>
      </p:grpSpPr>
      <p:sp>
        <p:nvSpPr>
          <p:cNvPr id="164" name="Google Shape;164;p26"/>
          <p:cNvSpPr/>
          <p:nvPr/>
        </p:nvSpPr>
        <p:spPr>
          <a:xfrm>
            <a:off x="1" y="5242956"/>
            <a:ext cx="12191999" cy="16150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 name="Google Shape;16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6"/>
          <p:cNvSpPr txBox="1">
            <a:spLocks noGrp="1"/>
          </p:cNvSpPr>
          <p:nvPr>
            <p:ph type="body" idx="1"/>
          </p:nvPr>
        </p:nvSpPr>
        <p:spPr>
          <a:xfrm>
            <a:off x="838200" y="1520043"/>
            <a:ext cx="10515600" cy="1615043"/>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000"/>
              </a:spcBef>
              <a:spcAft>
                <a:spcPts val="0"/>
              </a:spcAft>
              <a:buClr>
                <a:schemeClr val="dk1"/>
              </a:buClr>
              <a:buSzPts val="2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26"/>
          <p:cNvSpPr txBox="1">
            <a:spLocks noGrp="1"/>
          </p:cNvSpPr>
          <p:nvPr>
            <p:ph type="body" idx="2"/>
          </p:nvPr>
        </p:nvSpPr>
        <p:spPr>
          <a:xfrm>
            <a:off x="8974237" y="3563752"/>
            <a:ext cx="2379562" cy="2374059"/>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26"/>
          <p:cNvSpPr txBox="1">
            <a:spLocks noGrp="1"/>
          </p:cNvSpPr>
          <p:nvPr>
            <p:ph type="body" idx="3"/>
          </p:nvPr>
        </p:nvSpPr>
        <p:spPr>
          <a:xfrm>
            <a:off x="6262225" y="3563752"/>
            <a:ext cx="2379562" cy="2374059"/>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26"/>
          <p:cNvSpPr txBox="1">
            <a:spLocks noGrp="1"/>
          </p:cNvSpPr>
          <p:nvPr>
            <p:ph type="body" idx="4"/>
          </p:nvPr>
        </p:nvSpPr>
        <p:spPr>
          <a:xfrm>
            <a:off x="3550213" y="3563752"/>
            <a:ext cx="2379562" cy="2374059"/>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26"/>
          <p:cNvSpPr txBox="1">
            <a:spLocks noGrp="1"/>
          </p:cNvSpPr>
          <p:nvPr>
            <p:ph type="body" idx="5"/>
          </p:nvPr>
        </p:nvSpPr>
        <p:spPr>
          <a:xfrm>
            <a:off x="838200" y="3563751"/>
            <a:ext cx="2379562" cy="2374059"/>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6"/>
          <p:cNvSpPr txBox="1"/>
          <p:nvPr/>
        </p:nvSpPr>
        <p:spPr>
          <a:xfrm>
            <a:off x="11198352" y="6354375"/>
            <a:ext cx="69627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
        <p:nvSpPr>
          <p:cNvPr id="172" name="Google Shape;172;p26"/>
          <p:cNvSpPr txBox="1"/>
          <p:nvPr/>
        </p:nvSpPr>
        <p:spPr>
          <a:xfrm>
            <a:off x="578788" y="6355009"/>
            <a:ext cx="288678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©2022 Lumen 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B">
  <p:cSld name="Title Slide B">
    <p:spTree>
      <p:nvGrpSpPr>
        <p:cNvPr id="1" name="Shape 173"/>
        <p:cNvGrpSpPr/>
        <p:nvPr/>
      </p:nvGrpSpPr>
      <p:grpSpPr>
        <a:xfrm>
          <a:off x="0" y="0"/>
          <a:ext cx="0" cy="0"/>
          <a:chOff x="0" y="0"/>
          <a:chExt cx="0" cy="0"/>
        </a:xfrm>
      </p:grpSpPr>
      <p:sp>
        <p:nvSpPr>
          <p:cNvPr id="174" name="Google Shape;174;p27"/>
          <p:cNvSpPr/>
          <p:nvPr/>
        </p:nvSpPr>
        <p:spPr>
          <a:xfrm>
            <a:off x="5675968" y="0"/>
            <a:ext cx="6616390" cy="6858000"/>
          </a:xfrm>
          <a:custGeom>
            <a:avLst/>
            <a:gdLst/>
            <a:ahLst/>
            <a:cxnLst/>
            <a:rect l="l" t="t" r="r" b="b"/>
            <a:pathLst>
              <a:path w="6616390" h="6858000" extrusionOk="0">
                <a:moveTo>
                  <a:pt x="1594625" y="0"/>
                </a:moveTo>
                <a:lnTo>
                  <a:pt x="6616390" y="0"/>
                </a:lnTo>
                <a:lnTo>
                  <a:pt x="6616390" y="6858000"/>
                </a:lnTo>
                <a:lnTo>
                  <a:pt x="0" y="6858000"/>
                </a:lnTo>
                <a:lnTo>
                  <a:pt x="1594625" y="0"/>
                </a:lnTo>
                <a:close/>
              </a:path>
            </a:pathLst>
          </a:custGeom>
          <a:solidFill>
            <a:srgbClr val="B9C1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 name="Google Shape;175;p27"/>
          <p:cNvSpPr txBox="1">
            <a:spLocks noGrp="1"/>
          </p:cNvSpPr>
          <p:nvPr>
            <p:ph type="body" idx="1"/>
          </p:nvPr>
        </p:nvSpPr>
        <p:spPr>
          <a:xfrm>
            <a:off x="831850" y="2913079"/>
            <a:ext cx="5139845" cy="3263883"/>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7"/>
          <p:cNvSpPr txBox="1">
            <a:spLocks noGrp="1"/>
          </p:cNvSpPr>
          <p:nvPr>
            <p:ph type="title"/>
          </p:nvPr>
        </p:nvSpPr>
        <p:spPr>
          <a:xfrm>
            <a:off x="831850" y="1452282"/>
            <a:ext cx="5139845" cy="11940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7"/>
          <p:cNvSpPr>
            <a:spLocks noGrp="1"/>
          </p:cNvSpPr>
          <p:nvPr>
            <p:ph type="pic" idx="2"/>
          </p:nvPr>
        </p:nvSpPr>
        <p:spPr>
          <a:xfrm>
            <a:off x="6332434" y="598206"/>
            <a:ext cx="5359504" cy="5578757"/>
          </a:xfrm>
          <a:prstGeom prst="rect">
            <a:avLst/>
          </a:prstGeom>
          <a:noFill/>
          <a:ln>
            <a:noFill/>
          </a:ln>
        </p:spPr>
      </p:sp>
      <p:sp>
        <p:nvSpPr>
          <p:cNvPr id="178" name="Google Shape;178;p27"/>
          <p:cNvSpPr txBox="1"/>
          <p:nvPr/>
        </p:nvSpPr>
        <p:spPr>
          <a:xfrm>
            <a:off x="11198352" y="6354375"/>
            <a:ext cx="69627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ight Border - Full Width" type="obj">
  <p:cSld name="OBJECT">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8"/>
          <p:cNvSpPr/>
          <p:nvPr/>
        </p:nvSpPr>
        <p:spPr>
          <a:xfrm>
            <a:off x="2" y="0"/>
            <a:ext cx="46543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Data">
  <p:cSld name="Big Data">
    <p:spTree>
      <p:nvGrpSpPr>
        <p:cNvPr id="1" name="Shape 183"/>
        <p:cNvGrpSpPr/>
        <p:nvPr/>
      </p:nvGrpSpPr>
      <p:grpSpPr>
        <a:xfrm>
          <a:off x="0" y="0"/>
          <a:ext cx="0" cy="0"/>
          <a:chOff x="0" y="0"/>
          <a:chExt cx="0" cy="0"/>
        </a:xfrm>
      </p:grpSpPr>
      <p:sp>
        <p:nvSpPr>
          <p:cNvPr id="184" name="Google Shape;184;p29"/>
          <p:cNvSpPr/>
          <p:nvPr/>
        </p:nvSpPr>
        <p:spPr>
          <a:xfrm>
            <a:off x="-1" y="1"/>
            <a:ext cx="8736227" cy="6858000"/>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 name="Google Shape;185;p29"/>
          <p:cNvSpPr txBox="1">
            <a:spLocks noGrp="1"/>
          </p:cNvSpPr>
          <p:nvPr>
            <p:ph type="body" idx="1"/>
          </p:nvPr>
        </p:nvSpPr>
        <p:spPr>
          <a:xfrm>
            <a:off x="594139" y="3585882"/>
            <a:ext cx="7147562" cy="1254471"/>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dk1"/>
              </a:buClr>
              <a:buSzPts val="2800"/>
              <a:buNone/>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29"/>
          <p:cNvSpPr txBox="1">
            <a:spLocks noGrp="1"/>
          </p:cNvSpPr>
          <p:nvPr>
            <p:ph type="title"/>
          </p:nvPr>
        </p:nvSpPr>
        <p:spPr>
          <a:xfrm>
            <a:off x="594139" y="2099196"/>
            <a:ext cx="8736227"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0349"/>
              </a:buClr>
              <a:buSzPts val="10000"/>
              <a:buFont typeface="Arial Black"/>
              <a:buNone/>
              <a:defRPr sz="10000">
                <a:solidFill>
                  <a:srgbClr val="1F0349"/>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9"/>
          <p:cNvSpPr>
            <a:spLocks noGrp="1"/>
          </p:cNvSpPr>
          <p:nvPr>
            <p:ph type="pic" idx="2"/>
          </p:nvPr>
        </p:nvSpPr>
        <p:spPr>
          <a:xfrm>
            <a:off x="7410994" y="671804"/>
            <a:ext cx="4280944" cy="5505159"/>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88"/>
        <p:cNvGrpSpPr/>
        <p:nvPr/>
      </p:nvGrpSpPr>
      <p:grpSpPr>
        <a:xfrm>
          <a:off x="0" y="0"/>
          <a:ext cx="0" cy="0"/>
          <a:chOff x="0" y="0"/>
          <a:chExt cx="0" cy="0"/>
        </a:xfrm>
      </p:grpSpPr>
      <p:sp>
        <p:nvSpPr>
          <p:cNvPr id="189" name="Google Shape;189;p30"/>
          <p:cNvSpPr/>
          <p:nvPr/>
        </p:nvSpPr>
        <p:spPr>
          <a:xfrm>
            <a:off x="-4" y="6221691"/>
            <a:ext cx="12191999" cy="63630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 name="Google Shape;190;p30"/>
          <p:cNvSpPr/>
          <p:nvPr/>
        </p:nvSpPr>
        <p:spPr>
          <a:xfrm>
            <a:off x="4032793" y="2752780"/>
            <a:ext cx="1373419" cy="1373419"/>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 name="Google Shape;191;p30"/>
          <p:cNvSpPr/>
          <p:nvPr/>
        </p:nvSpPr>
        <p:spPr>
          <a:xfrm>
            <a:off x="6785790" y="2760689"/>
            <a:ext cx="1373419" cy="1373419"/>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 name="Google Shape;192;p30"/>
          <p:cNvSpPr/>
          <p:nvPr/>
        </p:nvSpPr>
        <p:spPr>
          <a:xfrm>
            <a:off x="9536303" y="2742291"/>
            <a:ext cx="1373419" cy="1373419"/>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 name="Google Shape;193;p30"/>
          <p:cNvSpPr/>
          <p:nvPr/>
        </p:nvSpPr>
        <p:spPr>
          <a:xfrm>
            <a:off x="1281354" y="2742291"/>
            <a:ext cx="1373419" cy="1373419"/>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 name="Google Shape;194;p30"/>
          <p:cNvSpPr txBox="1">
            <a:spLocks noGrp="1"/>
          </p:cNvSpPr>
          <p:nvPr>
            <p:ph type="body" idx="1"/>
          </p:nvPr>
        </p:nvSpPr>
        <p:spPr>
          <a:xfrm>
            <a:off x="838196" y="1559859"/>
            <a:ext cx="10515601" cy="940975"/>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dk1"/>
              </a:buClr>
              <a:buSzPts val="2400"/>
              <a:buNone/>
              <a:defRPr sz="2400"/>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30"/>
          <p:cNvSpPr txBox="1">
            <a:spLocks noGrp="1"/>
          </p:cNvSpPr>
          <p:nvPr>
            <p:ph type="body" idx="2"/>
          </p:nvPr>
        </p:nvSpPr>
        <p:spPr>
          <a:xfrm>
            <a:off x="839750" y="4353345"/>
            <a:ext cx="2256626" cy="339171"/>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000"/>
              </a:spcBef>
              <a:spcAft>
                <a:spcPts val="0"/>
              </a:spcAft>
              <a:buClr>
                <a:schemeClr val="dk2"/>
              </a:buClr>
              <a:buSzPts val="1600"/>
              <a:buNone/>
              <a:defRPr sz="1600" b="1"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30"/>
          <p:cNvSpPr txBox="1">
            <a:spLocks noGrp="1"/>
          </p:cNvSpPr>
          <p:nvPr>
            <p:ph type="body" idx="3"/>
          </p:nvPr>
        </p:nvSpPr>
        <p:spPr>
          <a:xfrm>
            <a:off x="839750" y="4703910"/>
            <a:ext cx="2256626" cy="94097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30"/>
          <p:cNvSpPr txBox="1">
            <a:spLocks noGrp="1"/>
          </p:cNvSpPr>
          <p:nvPr>
            <p:ph type="body" idx="4"/>
          </p:nvPr>
        </p:nvSpPr>
        <p:spPr>
          <a:xfrm>
            <a:off x="3579902" y="4353345"/>
            <a:ext cx="2256626" cy="339171"/>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000"/>
              </a:spcBef>
              <a:spcAft>
                <a:spcPts val="0"/>
              </a:spcAft>
              <a:buClr>
                <a:schemeClr val="dk2"/>
              </a:buClr>
              <a:buSzPts val="1600"/>
              <a:buNone/>
              <a:defRPr sz="1600" b="1"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30"/>
          <p:cNvSpPr txBox="1">
            <a:spLocks noGrp="1"/>
          </p:cNvSpPr>
          <p:nvPr>
            <p:ph type="body" idx="5"/>
          </p:nvPr>
        </p:nvSpPr>
        <p:spPr>
          <a:xfrm>
            <a:off x="3579902" y="4703910"/>
            <a:ext cx="2256626" cy="94097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30"/>
          <p:cNvSpPr txBox="1">
            <a:spLocks noGrp="1"/>
          </p:cNvSpPr>
          <p:nvPr>
            <p:ph type="body" idx="6"/>
          </p:nvPr>
        </p:nvSpPr>
        <p:spPr>
          <a:xfrm>
            <a:off x="6355474" y="4353345"/>
            <a:ext cx="2256626" cy="339171"/>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000"/>
              </a:spcBef>
              <a:spcAft>
                <a:spcPts val="0"/>
              </a:spcAft>
              <a:buClr>
                <a:schemeClr val="dk2"/>
              </a:buClr>
              <a:buSzPts val="1600"/>
              <a:buNone/>
              <a:defRPr sz="1600" b="1"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0"/>
          <p:cNvSpPr txBox="1">
            <a:spLocks noGrp="1"/>
          </p:cNvSpPr>
          <p:nvPr>
            <p:ph type="body" idx="7"/>
          </p:nvPr>
        </p:nvSpPr>
        <p:spPr>
          <a:xfrm>
            <a:off x="6355474" y="4703910"/>
            <a:ext cx="2256626" cy="94097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30"/>
          <p:cNvSpPr txBox="1">
            <a:spLocks noGrp="1"/>
          </p:cNvSpPr>
          <p:nvPr>
            <p:ph type="body" idx="8"/>
          </p:nvPr>
        </p:nvSpPr>
        <p:spPr>
          <a:xfrm>
            <a:off x="9131046" y="4353345"/>
            <a:ext cx="2256626" cy="339171"/>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000"/>
              </a:spcBef>
              <a:spcAft>
                <a:spcPts val="0"/>
              </a:spcAft>
              <a:buClr>
                <a:schemeClr val="dk2"/>
              </a:buClr>
              <a:buSzPts val="1600"/>
              <a:buNone/>
              <a:defRPr sz="1600" b="1"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30"/>
          <p:cNvSpPr txBox="1">
            <a:spLocks noGrp="1"/>
          </p:cNvSpPr>
          <p:nvPr>
            <p:ph type="body" idx="9"/>
          </p:nvPr>
        </p:nvSpPr>
        <p:spPr>
          <a:xfrm>
            <a:off x="9131046" y="4703910"/>
            <a:ext cx="2256626" cy="94097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30"/>
          <p:cNvSpPr>
            <a:spLocks noGrp="1"/>
          </p:cNvSpPr>
          <p:nvPr>
            <p:ph type="pic" idx="13"/>
          </p:nvPr>
        </p:nvSpPr>
        <p:spPr>
          <a:xfrm>
            <a:off x="1482767" y="2990198"/>
            <a:ext cx="969962" cy="940975"/>
          </a:xfrm>
          <a:prstGeom prst="rect">
            <a:avLst/>
          </a:prstGeom>
          <a:noFill/>
          <a:ln>
            <a:noFill/>
          </a:ln>
        </p:spPr>
      </p:sp>
      <p:sp>
        <p:nvSpPr>
          <p:cNvPr id="204" name="Google Shape;204;p30"/>
          <p:cNvSpPr>
            <a:spLocks noGrp="1"/>
          </p:cNvSpPr>
          <p:nvPr>
            <p:ph type="pic" idx="14"/>
          </p:nvPr>
        </p:nvSpPr>
        <p:spPr>
          <a:xfrm>
            <a:off x="4223234" y="2976910"/>
            <a:ext cx="969962" cy="940975"/>
          </a:xfrm>
          <a:prstGeom prst="rect">
            <a:avLst/>
          </a:prstGeom>
          <a:noFill/>
          <a:ln>
            <a:noFill/>
          </a:ln>
        </p:spPr>
      </p:sp>
      <p:sp>
        <p:nvSpPr>
          <p:cNvPr id="205" name="Google Shape;205;p30"/>
          <p:cNvSpPr>
            <a:spLocks noGrp="1"/>
          </p:cNvSpPr>
          <p:nvPr>
            <p:ph type="pic" idx="15"/>
          </p:nvPr>
        </p:nvSpPr>
        <p:spPr>
          <a:xfrm>
            <a:off x="6998806" y="2990197"/>
            <a:ext cx="969962" cy="940975"/>
          </a:xfrm>
          <a:prstGeom prst="rect">
            <a:avLst/>
          </a:prstGeom>
          <a:noFill/>
          <a:ln>
            <a:noFill/>
          </a:ln>
        </p:spPr>
      </p:sp>
      <p:sp>
        <p:nvSpPr>
          <p:cNvPr id="206" name="Google Shape;206;p30"/>
          <p:cNvSpPr>
            <a:spLocks noGrp="1"/>
          </p:cNvSpPr>
          <p:nvPr>
            <p:ph type="pic" idx="16"/>
          </p:nvPr>
        </p:nvSpPr>
        <p:spPr>
          <a:xfrm>
            <a:off x="9738031" y="2989116"/>
            <a:ext cx="969962" cy="940975"/>
          </a:xfrm>
          <a:prstGeom prst="rect">
            <a:avLst/>
          </a:prstGeom>
          <a:noFill/>
          <a:ln>
            <a:noFill/>
          </a:ln>
        </p:spPr>
      </p:sp>
      <p:sp>
        <p:nvSpPr>
          <p:cNvPr id="207" name="Google Shape;20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30"/>
          <p:cNvSpPr txBox="1"/>
          <p:nvPr/>
        </p:nvSpPr>
        <p:spPr>
          <a:xfrm>
            <a:off x="11198352" y="6372663"/>
            <a:ext cx="69627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
        <p:nvSpPr>
          <p:cNvPr id="209" name="Google Shape;209;p30"/>
          <p:cNvSpPr txBox="1"/>
          <p:nvPr/>
        </p:nvSpPr>
        <p:spPr>
          <a:xfrm>
            <a:off x="578788" y="6355009"/>
            <a:ext cx="288678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©2022 Lumen 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1000"/>
              </a:spcBef>
              <a:spcAft>
                <a:spcPts val="0"/>
              </a:spcAft>
              <a:buClr>
                <a:srgbClr val="8A8A8A"/>
              </a:buClr>
              <a:buSzPts val="2400"/>
              <a:buNone/>
              <a:defRPr sz="2400">
                <a:solidFill>
                  <a:srgbClr val="8A8A8A"/>
                </a:solidFill>
              </a:defRPr>
            </a:lvl1pPr>
            <a:lvl2pPr marL="914400" lvl="1" indent="-228600" algn="l">
              <a:lnSpc>
                <a:spcPct val="113000"/>
              </a:lnSpc>
              <a:spcBef>
                <a:spcPts val="1000"/>
              </a:spcBef>
              <a:spcAft>
                <a:spcPts val="0"/>
              </a:spcAft>
              <a:buClr>
                <a:srgbClr val="8A8A8A"/>
              </a:buClr>
              <a:buSzPts val="2000"/>
              <a:buNone/>
              <a:defRPr sz="2000">
                <a:solidFill>
                  <a:srgbClr val="8A8A8A"/>
                </a:solidFill>
              </a:defRPr>
            </a:lvl2pPr>
            <a:lvl3pPr marL="1371600" lvl="2" indent="-228600" algn="l">
              <a:lnSpc>
                <a:spcPct val="113000"/>
              </a:lnSpc>
              <a:spcBef>
                <a:spcPts val="1000"/>
              </a:spcBef>
              <a:spcAft>
                <a:spcPts val="0"/>
              </a:spcAft>
              <a:buClr>
                <a:srgbClr val="8A8A8A"/>
              </a:buClr>
              <a:buSzPts val="1800"/>
              <a:buNone/>
              <a:defRPr sz="1800">
                <a:solidFill>
                  <a:srgbClr val="8A8A8A"/>
                </a:solidFill>
              </a:defRPr>
            </a:lvl3pPr>
            <a:lvl4pPr marL="1828800" lvl="3" indent="-228600" algn="l">
              <a:lnSpc>
                <a:spcPct val="113000"/>
              </a:lnSpc>
              <a:spcBef>
                <a:spcPts val="1000"/>
              </a:spcBef>
              <a:spcAft>
                <a:spcPts val="0"/>
              </a:spcAft>
              <a:buClr>
                <a:srgbClr val="8A8A8A"/>
              </a:buClr>
              <a:buSzPts val="1600"/>
              <a:buNone/>
              <a:defRPr sz="1600">
                <a:solidFill>
                  <a:srgbClr val="8A8A8A"/>
                </a:solidFill>
              </a:defRPr>
            </a:lvl4pPr>
            <a:lvl5pPr marL="2286000" lvl="4" indent="-228600" algn="l">
              <a:lnSpc>
                <a:spcPct val="113000"/>
              </a:lnSpc>
              <a:spcBef>
                <a:spcPts val="10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6" name="Google Shape;26;p4"/>
          <p:cNvSpPr txBox="1">
            <a:spLocks noGrp="1"/>
          </p:cNvSpPr>
          <p:nvPr>
            <p:ph type="body" idx="1"/>
          </p:nvPr>
        </p:nvSpPr>
        <p:spPr>
          <a:xfrm>
            <a:off x="838200" y="1825625"/>
            <a:ext cx="49173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100"/>
              </a:spcBef>
              <a:spcAft>
                <a:spcPts val="0"/>
              </a:spcAft>
              <a:buClr>
                <a:schemeClr val="dk1"/>
              </a:buClr>
              <a:buSzPts val="2800"/>
              <a:buChar char="•"/>
              <a:defRPr>
                <a:latin typeface="Arial"/>
                <a:ea typeface="Arial"/>
                <a:cs typeface="Arial"/>
                <a:sym typeface="Arial"/>
              </a:defRPr>
            </a:lvl1pPr>
            <a:lvl2pPr marL="914400" lvl="1" indent="-381000" algn="l">
              <a:lnSpc>
                <a:spcPct val="113000"/>
              </a:lnSpc>
              <a:spcBef>
                <a:spcPts val="1100"/>
              </a:spcBef>
              <a:spcAft>
                <a:spcPts val="0"/>
              </a:spcAft>
              <a:buClr>
                <a:schemeClr val="dk1"/>
              </a:buClr>
              <a:buSzPts val="2400"/>
              <a:buChar char="•"/>
              <a:defRPr>
                <a:latin typeface="Arial"/>
                <a:ea typeface="Arial"/>
                <a:cs typeface="Arial"/>
                <a:sym typeface="Arial"/>
              </a:defRPr>
            </a:lvl2pPr>
            <a:lvl3pPr marL="1371600" lvl="2" indent="-355600" algn="l">
              <a:lnSpc>
                <a:spcPct val="113000"/>
              </a:lnSpc>
              <a:spcBef>
                <a:spcPts val="1100"/>
              </a:spcBef>
              <a:spcAft>
                <a:spcPts val="0"/>
              </a:spcAft>
              <a:buClr>
                <a:schemeClr val="dk1"/>
              </a:buClr>
              <a:buSzPts val="2000"/>
              <a:buChar char="•"/>
              <a:defRPr>
                <a:latin typeface="Arial"/>
                <a:ea typeface="Arial"/>
                <a:cs typeface="Arial"/>
                <a:sym typeface="Arial"/>
              </a:defRPr>
            </a:lvl3pPr>
            <a:lvl4pPr marL="1828800" lvl="3" indent="-349250" algn="l">
              <a:lnSpc>
                <a:spcPct val="113000"/>
              </a:lnSpc>
              <a:spcBef>
                <a:spcPts val="1100"/>
              </a:spcBef>
              <a:spcAft>
                <a:spcPts val="0"/>
              </a:spcAft>
              <a:buClr>
                <a:schemeClr val="dk1"/>
              </a:buClr>
              <a:buSzPts val="1900"/>
              <a:buChar char="•"/>
              <a:defRPr>
                <a:latin typeface="Arial"/>
                <a:ea typeface="Arial"/>
                <a:cs typeface="Arial"/>
                <a:sym typeface="Arial"/>
              </a:defRPr>
            </a:lvl4pPr>
            <a:lvl5pPr marL="2286000" lvl="4" indent="-349250" algn="l">
              <a:lnSpc>
                <a:spcPct val="113000"/>
              </a:lnSpc>
              <a:spcBef>
                <a:spcPts val="1100"/>
              </a:spcBef>
              <a:spcAft>
                <a:spcPts val="0"/>
              </a:spcAft>
              <a:buClr>
                <a:schemeClr val="dk1"/>
              </a:buClr>
              <a:buSzPts val="1900"/>
              <a:buChar char="•"/>
              <a:defRPr>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7" name="Google Shape;27;p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100"/>
              </a:spcBef>
              <a:spcAft>
                <a:spcPts val="0"/>
              </a:spcAft>
              <a:buClr>
                <a:schemeClr val="dk1"/>
              </a:buClr>
              <a:buSzPts val="2800"/>
              <a:buChar char="•"/>
              <a:defRPr>
                <a:latin typeface="Arial"/>
                <a:ea typeface="Arial"/>
                <a:cs typeface="Arial"/>
                <a:sym typeface="Arial"/>
              </a:defRPr>
            </a:lvl1pPr>
            <a:lvl2pPr marL="914400" lvl="1" indent="-381000" algn="l">
              <a:lnSpc>
                <a:spcPct val="113000"/>
              </a:lnSpc>
              <a:spcBef>
                <a:spcPts val="1100"/>
              </a:spcBef>
              <a:spcAft>
                <a:spcPts val="0"/>
              </a:spcAft>
              <a:buClr>
                <a:schemeClr val="dk1"/>
              </a:buClr>
              <a:buSzPts val="2400"/>
              <a:buChar char="•"/>
              <a:defRPr>
                <a:latin typeface="Arial"/>
                <a:ea typeface="Arial"/>
                <a:cs typeface="Arial"/>
                <a:sym typeface="Arial"/>
              </a:defRPr>
            </a:lvl2pPr>
            <a:lvl3pPr marL="1371600" lvl="2" indent="-355600" algn="l">
              <a:lnSpc>
                <a:spcPct val="113000"/>
              </a:lnSpc>
              <a:spcBef>
                <a:spcPts val="1100"/>
              </a:spcBef>
              <a:spcAft>
                <a:spcPts val="0"/>
              </a:spcAft>
              <a:buClr>
                <a:schemeClr val="dk1"/>
              </a:buClr>
              <a:buSzPts val="2000"/>
              <a:buChar char="•"/>
              <a:defRPr>
                <a:latin typeface="Arial"/>
                <a:ea typeface="Arial"/>
                <a:cs typeface="Arial"/>
                <a:sym typeface="Arial"/>
              </a:defRPr>
            </a:lvl3pPr>
            <a:lvl4pPr marL="1828800" lvl="3" indent="-349250" algn="l">
              <a:lnSpc>
                <a:spcPct val="113000"/>
              </a:lnSpc>
              <a:spcBef>
                <a:spcPts val="1100"/>
              </a:spcBef>
              <a:spcAft>
                <a:spcPts val="0"/>
              </a:spcAft>
              <a:buClr>
                <a:schemeClr val="dk1"/>
              </a:buClr>
              <a:buSzPts val="1900"/>
              <a:buChar char="•"/>
              <a:defRPr>
                <a:latin typeface="Arial"/>
                <a:ea typeface="Arial"/>
                <a:cs typeface="Arial"/>
                <a:sym typeface="Arial"/>
              </a:defRPr>
            </a:lvl4pPr>
            <a:lvl5pPr marL="2286000" lvl="4" indent="-349250" algn="l">
              <a:lnSpc>
                <a:spcPct val="113000"/>
              </a:lnSpc>
              <a:spcBef>
                <a:spcPts val="1100"/>
              </a:spcBef>
              <a:spcAft>
                <a:spcPts val="0"/>
              </a:spcAft>
              <a:buClr>
                <a:schemeClr val="dk1"/>
              </a:buClr>
              <a:buSzPts val="1900"/>
              <a:buChar char="•"/>
              <a:defRPr>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2"/>
          <p:cNvSpPr txBox="1">
            <a:spLocks noGrp="1"/>
          </p:cNvSpPr>
          <p:nvPr>
            <p:ph type="body" idx="1"/>
          </p:nvPr>
        </p:nvSpPr>
        <p:spPr>
          <a:xfrm>
            <a:off x="838200" y="1825625"/>
            <a:ext cx="4917141"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113000"/>
              </a:lnSpc>
              <a:spcBef>
                <a:spcPts val="1000"/>
              </a:spcBef>
              <a:spcAft>
                <a:spcPts val="0"/>
              </a:spcAft>
              <a:buClr>
                <a:schemeClr val="dk1"/>
              </a:buClr>
              <a:buSzPts val="2400"/>
              <a:buChar char="•"/>
              <a:defRPr>
                <a:latin typeface="Arial"/>
                <a:ea typeface="Arial"/>
                <a:cs typeface="Arial"/>
                <a:sym typeface="Arial"/>
              </a:defRPr>
            </a:lvl2pPr>
            <a:lvl3pPr marL="1371600" lvl="2" indent="-355600" algn="l">
              <a:lnSpc>
                <a:spcPct val="113000"/>
              </a:lnSpc>
              <a:spcBef>
                <a:spcPts val="1000"/>
              </a:spcBef>
              <a:spcAft>
                <a:spcPts val="0"/>
              </a:spcAft>
              <a:buClr>
                <a:schemeClr val="dk1"/>
              </a:buClr>
              <a:buSzPts val="2000"/>
              <a:buChar char="•"/>
              <a:defRPr>
                <a:latin typeface="Arial"/>
                <a:ea typeface="Arial"/>
                <a:cs typeface="Arial"/>
                <a:sym typeface="Arial"/>
              </a:defRPr>
            </a:lvl3pPr>
            <a:lvl4pPr marL="1828800" lvl="3" indent="-342900" algn="l">
              <a:lnSpc>
                <a:spcPct val="113000"/>
              </a:lnSpc>
              <a:spcBef>
                <a:spcPts val="1000"/>
              </a:spcBef>
              <a:spcAft>
                <a:spcPts val="0"/>
              </a:spcAft>
              <a:buClr>
                <a:schemeClr val="dk1"/>
              </a:buClr>
              <a:buSzPts val="1800"/>
              <a:buChar char="•"/>
              <a:defRPr>
                <a:latin typeface="Arial"/>
                <a:ea typeface="Arial"/>
                <a:cs typeface="Arial"/>
                <a:sym typeface="Arial"/>
              </a:defRPr>
            </a:lvl4pPr>
            <a:lvl5pPr marL="2286000" lvl="4" indent="-342900" algn="l">
              <a:lnSpc>
                <a:spcPct val="113000"/>
              </a:lnSpc>
              <a:spcBef>
                <a:spcPts val="10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113000"/>
              </a:lnSpc>
              <a:spcBef>
                <a:spcPts val="1000"/>
              </a:spcBef>
              <a:spcAft>
                <a:spcPts val="0"/>
              </a:spcAft>
              <a:buClr>
                <a:schemeClr val="dk1"/>
              </a:buClr>
              <a:buSzPts val="2400"/>
              <a:buChar char="•"/>
              <a:defRPr>
                <a:latin typeface="Arial"/>
                <a:ea typeface="Arial"/>
                <a:cs typeface="Arial"/>
                <a:sym typeface="Arial"/>
              </a:defRPr>
            </a:lvl2pPr>
            <a:lvl3pPr marL="1371600" lvl="2" indent="-355600" algn="l">
              <a:lnSpc>
                <a:spcPct val="113000"/>
              </a:lnSpc>
              <a:spcBef>
                <a:spcPts val="1000"/>
              </a:spcBef>
              <a:spcAft>
                <a:spcPts val="0"/>
              </a:spcAft>
              <a:buClr>
                <a:schemeClr val="dk1"/>
              </a:buClr>
              <a:buSzPts val="2000"/>
              <a:buChar char="•"/>
              <a:defRPr>
                <a:latin typeface="Arial"/>
                <a:ea typeface="Arial"/>
                <a:cs typeface="Arial"/>
                <a:sym typeface="Arial"/>
              </a:defRPr>
            </a:lvl3pPr>
            <a:lvl4pPr marL="1828800" lvl="3" indent="-342900" algn="l">
              <a:lnSpc>
                <a:spcPct val="113000"/>
              </a:lnSpc>
              <a:spcBef>
                <a:spcPts val="1000"/>
              </a:spcBef>
              <a:spcAft>
                <a:spcPts val="0"/>
              </a:spcAft>
              <a:buClr>
                <a:schemeClr val="dk1"/>
              </a:buClr>
              <a:buSzPts val="1800"/>
              <a:buChar char="•"/>
              <a:defRPr>
                <a:latin typeface="Arial"/>
                <a:ea typeface="Arial"/>
                <a:cs typeface="Arial"/>
                <a:sym typeface="Arial"/>
              </a:defRPr>
            </a:lvl4pPr>
            <a:lvl5pPr marL="2286000" lvl="4" indent="-342900" algn="l">
              <a:lnSpc>
                <a:spcPct val="113000"/>
              </a:lnSpc>
              <a:spcBef>
                <a:spcPts val="10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A">
  <p:cSld name="Title Slide A">
    <p:spTree>
      <p:nvGrpSpPr>
        <p:cNvPr id="1" name="Shape 217"/>
        <p:cNvGrpSpPr/>
        <p:nvPr/>
      </p:nvGrpSpPr>
      <p:grpSpPr>
        <a:xfrm>
          <a:off x="0" y="0"/>
          <a:ext cx="0" cy="0"/>
          <a:chOff x="0" y="0"/>
          <a:chExt cx="0" cy="0"/>
        </a:xfrm>
      </p:grpSpPr>
      <p:sp>
        <p:nvSpPr>
          <p:cNvPr id="218" name="Google Shape;218;p33"/>
          <p:cNvSpPr/>
          <p:nvPr/>
        </p:nvSpPr>
        <p:spPr>
          <a:xfrm>
            <a:off x="5575610" y="0"/>
            <a:ext cx="6616390" cy="6858000"/>
          </a:xfrm>
          <a:custGeom>
            <a:avLst/>
            <a:gdLst/>
            <a:ahLst/>
            <a:cxnLst/>
            <a:rect l="l" t="t" r="r" b="b"/>
            <a:pathLst>
              <a:path w="6616390" h="6858000" extrusionOk="0">
                <a:moveTo>
                  <a:pt x="1594625" y="0"/>
                </a:moveTo>
                <a:lnTo>
                  <a:pt x="6616390" y="0"/>
                </a:lnTo>
                <a:lnTo>
                  <a:pt x="6616390" y="6858000"/>
                </a:lnTo>
                <a:lnTo>
                  <a:pt x="0" y="6858000"/>
                </a:lnTo>
                <a:lnTo>
                  <a:pt x="1594625"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 name="Google Shape;219;p33"/>
          <p:cNvSpPr txBox="1">
            <a:spLocks noGrp="1"/>
          </p:cNvSpPr>
          <p:nvPr>
            <p:ph type="body" idx="1"/>
          </p:nvPr>
        </p:nvSpPr>
        <p:spPr>
          <a:xfrm>
            <a:off x="831850" y="2913079"/>
            <a:ext cx="5139845" cy="3263883"/>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33"/>
          <p:cNvSpPr txBox="1">
            <a:spLocks noGrp="1"/>
          </p:cNvSpPr>
          <p:nvPr>
            <p:ph type="title"/>
          </p:nvPr>
        </p:nvSpPr>
        <p:spPr>
          <a:xfrm>
            <a:off x="831850" y="1452282"/>
            <a:ext cx="5139845" cy="11940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3"/>
          <p:cNvSpPr>
            <a:spLocks noGrp="1"/>
          </p:cNvSpPr>
          <p:nvPr>
            <p:ph type="pic" idx="2"/>
          </p:nvPr>
        </p:nvSpPr>
        <p:spPr>
          <a:xfrm>
            <a:off x="6332434" y="598206"/>
            <a:ext cx="5359504" cy="5578757"/>
          </a:xfrm>
          <a:prstGeom prst="rect">
            <a:avLst/>
          </a:prstGeom>
          <a:noFill/>
          <a:ln>
            <a:noFill/>
          </a:ln>
        </p:spPr>
      </p:sp>
      <p:sp>
        <p:nvSpPr>
          <p:cNvPr id="222" name="Google Shape;222;p33"/>
          <p:cNvSpPr txBox="1"/>
          <p:nvPr/>
        </p:nvSpPr>
        <p:spPr>
          <a:xfrm>
            <a:off x="11198352" y="6354375"/>
            <a:ext cx="69627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earning Outcomes">
  <p:cSld name="Learning Outcomes">
    <p:spTree>
      <p:nvGrpSpPr>
        <p:cNvPr id="1" name="Shape 223"/>
        <p:cNvGrpSpPr/>
        <p:nvPr/>
      </p:nvGrpSpPr>
      <p:grpSpPr>
        <a:xfrm>
          <a:off x="0" y="0"/>
          <a:ext cx="0" cy="0"/>
          <a:chOff x="0" y="0"/>
          <a:chExt cx="0" cy="0"/>
        </a:xfrm>
      </p:grpSpPr>
      <p:sp>
        <p:nvSpPr>
          <p:cNvPr id="224" name="Google Shape;224;p34"/>
          <p:cNvSpPr/>
          <p:nvPr/>
        </p:nvSpPr>
        <p:spPr>
          <a:xfrm>
            <a:off x="0" y="1"/>
            <a:ext cx="12191999" cy="2351041"/>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 name="Google Shape;225;p34"/>
          <p:cNvSpPr txBox="1">
            <a:spLocks noGrp="1"/>
          </p:cNvSpPr>
          <p:nvPr>
            <p:ph type="title"/>
          </p:nvPr>
        </p:nvSpPr>
        <p:spPr>
          <a:xfrm>
            <a:off x="838200" y="158297"/>
            <a:ext cx="10515600" cy="108600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0349"/>
              </a:buClr>
              <a:buSzPts val="4400"/>
              <a:buFont typeface="Arial"/>
              <a:buNone/>
              <a:defRPr>
                <a:solidFill>
                  <a:srgbClr val="1F03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4"/>
          <p:cNvSpPr txBox="1">
            <a:spLocks noGrp="1"/>
          </p:cNvSpPr>
          <p:nvPr>
            <p:ph type="body" idx="1"/>
          </p:nvPr>
        </p:nvSpPr>
        <p:spPr>
          <a:xfrm>
            <a:off x="838199" y="1253724"/>
            <a:ext cx="10515600" cy="913404"/>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dk1"/>
              </a:buClr>
              <a:buSzPts val="2000"/>
              <a:buNone/>
              <a:defRPr sz="2000"/>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34"/>
          <p:cNvSpPr txBox="1">
            <a:spLocks noGrp="1"/>
          </p:cNvSpPr>
          <p:nvPr>
            <p:ph type="body" idx="2"/>
          </p:nvPr>
        </p:nvSpPr>
        <p:spPr>
          <a:xfrm>
            <a:off x="7446345" y="2608820"/>
            <a:ext cx="2965839" cy="870224"/>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dk1"/>
              </a:buClr>
              <a:buSzPts val="2400"/>
              <a:buNone/>
              <a:defRPr sz="2400" b="1"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34"/>
          <p:cNvSpPr txBox="1">
            <a:spLocks noGrp="1"/>
          </p:cNvSpPr>
          <p:nvPr>
            <p:ph type="body" idx="3"/>
          </p:nvPr>
        </p:nvSpPr>
        <p:spPr>
          <a:xfrm>
            <a:off x="6096001" y="3519383"/>
            <a:ext cx="4316184" cy="923329"/>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34"/>
          <p:cNvSpPr txBox="1">
            <a:spLocks noGrp="1"/>
          </p:cNvSpPr>
          <p:nvPr>
            <p:ph type="body" idx="4"/>
          </p:nvPr>
        </p:nvSpPr>
        <p:spPr>
          <a:xfrm>
            <a:off x="6095999" y="2714939"/>
            <a:ext cx="1342862" cy="870224"/>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34"/>
          <p:cNvSpPr txBox="1">
            <a:spLocks noGrp="1"/>
          </p:cNvSpPr>
          <p:nvPr>
            <p:ph type="body" idx="5"/>
          </p:nvPr>
        </p:nvSpPr>
        <p:spPr>
          <a:xfrm>
            <a:off x="2182582" y="2608277"/>
            <a:ext cx="2965839" cy="870224"/>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dk1"/>
              </a:buClr>
              <a:buSzPts val="2400"/>
              <a:buNone/>
              <a:defRPr sz="2400" b="1"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34"/>
          <p:cNvSpPr txBox="1">
            <a:spLocks noGrp="1"/>
          </p:cNvSpPr>
          <p:nvPr>
            <p:ph type="body" idx="6"/>
          </p:nvPr>
        </p:nvSpPr>
        <p:spPr>
          <a:xfrm>
            <a:off x="832238" y="3518840"/>
            <a:ext cx="4316184" cy="923329"/>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34"/>
          <p:cNvSpPr txBox="1">
            <a:spLocks noGrp="1"/>
          </p:cNvSpPr>
          <p:nvPr>
            <p:ph type="body" idx="7"/>
          </p:nvPr>
        </p:nvSpPr>
        <p:spPr>
          <a:xfrm>
            <a:off x="832236" y="2714396"/>
            <a:ext cx="1342862" cy="870224"/>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34"/>
          <p:cNvSpPr txBox="1">
            <a:spLocks noGrp="1"/>
          </p:cNvSpPr>
          <p:nvPr>
            <p:ph type="body" idx="8"/>
          </p:nvPr>
        </p:nvSpPr>
        <p:spPr>
          <a:xfrm>
            <a:off x="2182582" y="4660526"/>
            <a:ext cx="2965839" cy="870224"/>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dk1"/>
              </a:buClr>
              <a:buSzPts val="2400"/>
              <a:buNone/>
              <a:defRPr sz="2400" b="1"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34"/>
          <p:cNvSpPr txBox="1">
            <a:spLocks noGrp="1"/>
          </p:cNvSpPr>
          <p:nvPr>
            <p:ph type="body" idx="9"/>
          </p:nvPr>
        </p:nvSpPr>
        <p:spPr>
          <a:xfrm>
            <a:off x="832238" y="5571089"/>
            <a:ext cx="4316184" cy="923329"/>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34"/>
          <p:cNvSpPr txBox="1">
            <a:spLocks noGrp="1"/>
          </p:cNvSpPr>
          <p:nvPr>
            <p:ph type="body" idx="13"/>
          </p:nvPr>
        </p:nvSpPr>
        <p:spPr>
          <a:xfrm>
            <a:off x="832236" y="4766645"/>
            <a:ext cx="1342862" cy="870224"/>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34"/>
          <p:cNvSpPr txBox="1">
            <a:spLocks noGrp="1"/>
          </p:cNvSpPr>
          <p:nvPr>
            <p:ph type="body" idx="14"/>
          </p:nvPr>
        </p:nvSpPr>
        <p:spPr>
          <a:xfrm>
            <a:off x="7438861" y="4660526"/>
            <a:ext cx="2965839" cy="870224"/>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dk1"/>
              </a:buClr>
              <a:buSzPts val="2400"/>
              <a:buNone/>
              <a:defRPr sz="2400" b="1"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34"/>
          <p:cNvSpPr txBox="1">
            <a:spLocks noGrp="1"/>
          </p:cNvSpPr>
          <p:nvPr>
            <p:ph type="body" idx="15"/>
          </p:nvPr>
        </p:nvSpPr>
        <p:spPr>
          <a:xfrm>
            <a:off x="6088517" y="5571089"/>
            <a:ext cx="4316184" cy="923329"/>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34"/>
          <p:cNvSpPr txBox="1">
            <a:spLocks noGrp="1"/>
          </p:cNvSpPr>
          <p:nvPr>
            <p:ph type="body" idx="16"/>
          </p:nvPr>
        </p:nvSpPr>
        <p:spPr>
          <a:xfrm>
            <a:off x="6088515" y="4766645"/>
            <a:ext cx="1342862" cy="870224"/>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C">
  <p:cSld name="Title Slide C">
    <p:spTree>
      <p:nvGrpSpPr>
        <p:cNvPr id="1" name="Shape 239"/>
        <p:cNvGrpSpPr/>
        <p:nvPr/>
      </p:nvGrpSpPr>
      <p:grpSpPr>
        <a:xfrm>
          <a:off x="0" y="0"/>
          <a:ext cx="0" cy="0"/>
          <a:chOff x="0" y="0"/>
          <a:chExt cx="0" cy="0"/>
        </a:xfrm>
      </p:grpSpPr>
      <p:sp>
        <p:nvSpPr>
          <p:cNvPr id="240" name="Google Shape;240;p35"/>
          <p:cNvSpPr/>
          <p:nvPr/>
        </p:nvSpPr>
        <p:spPr>
          <a:xfrm>
            <a:off x="1" y="0"/>
            <a:ext cx="5873674"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1" name="Google Shape;241;p35"/>
          <p:cNvSpPr txBox="1">
            <a:spLocks noGrp="1"/>
          </p:cNvSpPr>
          <p:nvPr>
            <p:ph type="title"/>
          </p:nvPr>
        </p:nvSpPr>
        <p:spPr>
          <a:xfrm>
            <a:off x="648971" y="1247160"/>
            <a:ext cx="4794398" cy="178540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5"/>
          <p:cNvSpPr txBox="1">
            <a:spLocks noGrp="1"/>
          </p:cNvSpPr>
          <p:nvPr>
            <p:ph type="body" idx="1"/>
          </p:nvPr>
        </p:nvSpPr>
        <p:spPr>
          <a:xfrm>
            <a:off x="648971" y="3201726"/>
            <a:ext cx="4794398" cy="1500187"/>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000"/>
              </a:spcBef>
              <a:spcAft>
                <a:spcPts val="0"/>
              </a:spcAft>
              <a:buClr>
                <a:schemeClr val="lt1"/>
              </a:buClr>
              <a:buSzPts val="2800"/>
              <a:buChar char="•"/>
              <a:defRPr>
                <a:solidFill>
                  <a:schemeClr val="lt1"/>
                </a:solidFill>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35"/>
          <p:cNvSpPr>
            <a:spLocks noGrp="1"/>
          </p:cNvSpPr>
          <p:nvPr>
            <p:ph type="pic" idx="2"/>
          </p:nvPr>
        </p:nvSpPr>
        <p:spPr>
          <a:xfrm>
            <a:off x="6318327" y="671804"/>
            <a:ext cx="5373611" cy="5505159"/>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3 2/3 2 Column Content">
  <p:cSld name="1/3 2/3 2 Column Content">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6"/>
          <p:cNvSpPr txBox="1">
            <a:spLocks noGrp="1"/>
          </p:cNvSpPr>
          <p:nvPr>
            <p:ph type="body" idx="1"/>
          </p:nvPr>
        </p:nvSpPr>
        <p:spPr>
          <a:xfrm>
            <a:off x="838200" y="1825625"/>
            <a:ext cx="310985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36"/>
          <p:cNvSpPr txBox="1">
            <a:spLocks noGrp="1"/>
          </p:cNvSpPr>
          <p:nvPr>
            <p:ph type="body" idx="2"/>
          </p:nvPr>
        </p:nvSpPr>
        <p:spPr>
          <a:xfrm>
            <a:off x="4249271" y="1825625"/>
            <a:ext cx="7104529"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48"/>
        <p:cNvGrpSpPr/>
        <p:nvPr/>
      </p:nvGrpSpPr>
      <p:grpSpPr>
        <a:xfrm>
          <a:off x="0" y="0"/>
          <a:ext cx="0" cy="0"/>
          <a:chOff x="0" y="0"/>
          <a:chExt cx="0" cy="0"/>
        </a:xfrm>
      </p:grpSpPr>
      <p:sp>
        <p:nvSpPr>
          <p:cNvPr id="249" name="Google Shape;249;p37"/>
          <p:cNvSpPr>
            <a:spLocks noGrp="1"/>
          </p:cNvSpPr>
          <p:nvPr>
            <p:ph type="body" idx="1"/>
          </p:nvPr>
        </p:nvSpPr>
        <p:spPr>
          <a:xfrm>
            <a:off x="1066800" y="1026318"/>
            <a:ext cx="10058400" cy="48006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457200" tIns="182875" rIns="457200" bIns="182875" anchor="ctr" anchorCtr="1">
            <a:normAutofit/>
          </a:bodyPr>
          <a:lstStyle>
            <a:lvl1pPr marL="457200" lvl="0" indent="-228600" algn="ctr">
              <a:lnSpc>
                <a:spcPct val="114000"/>
              </a:lnSpc>
              <a:spcBef>
                <a:spcPts val="1000"/>
              </a:spcBef>
              <a:spcAft>
                <a:spcPts val="0"/>
              </a:spcAft>
              <a:buClr>
                <a:schemeClr val="dk2"/>
              </a:buClr>
              <a:buSzPts val="2800"/>
              <a:buNone/>
              <a:defRPr sz="2800" b="0" i="1">
                <a:solidFill>
                  <a:schemeClr val="dk2"/>
                </a:solidFill>
                <a:latin typeface="Georgia"/>
                <a:ea typeface="Georgia"/>
                <a:cs typeface="Georgia"/>
                <a:sym typeface="Georgia"/>
              </a:defRPr>
            </a:lvl1pPr>
            <a:lvl2pPr marL="914400" lvl="1" indent="-406400" algn="ctr">
              <a:lnSpc>
                <a:spcPct val="113000"/>
              </a:lnSpc>
              <a:spcBef>
                <a:spcPts val="1000"/>
              </a:spcBef>
              <a:spcAft>
                <a:spcPts val="0"/>
              </a:spcAft>
              <a:buClr>
                <a:schemeClr val="dk2"/>
              </a:buClr>
              <a:buSzPts val="2800"/>
              <a:buChar char="•"/>
              <a:defRPr sz="2800" b="0" i="1">
                <a:solidFill>
                  <a:schemeClr val="dk2"/>
                </a:solidFill>
                <a:latin typeface="Georgia"/>
                <a:ea typeface="Georgia"/>
                <a:cs typeface="Georgia"/>
                <a:sym typeface="Georgia"/>
              </a:defRPr>
            </a:lvl2pPr>
            <a:lvl3pPr marL="1371600" lvl="2" indent="-406400" algn="ctr">
              <a:lnSpc>
                <a:spcPct val="113000"/>
              </a:lnSpc>
              <a:spcBef>
                <a:spcPts val="1000"/>
              </a:spcBef>
              <a:spcAft>
                <a:spcPts val="0"/>
              </a:spcAft>
              <a:buClr>
                <a:schemeClr val="dk2"/>
              </a:buClr>
              <a:buSzPts val="2800"/>
              <a:buChar char="•"/>
              <a:defRPr sz="2800" b="0" i="1">
                <a:solidFill>
                  <a:schemeClr val="dk2"/>
                </a:solidFill>
                <a:latin typeface="Georgia"/>
                <a:ea typeface="Georgia"/>
                <a:cs typeface="Georgia"/>
                <a:sym typeface="Georgia"/>
              </a:defRPr>
            </a:lvl3pPr>
            <a:lvl4pPr marL="1828800" lvl="3" indent="-406400" algn="ctr">
              <a:lnSpc>
                <a:spcPct val="113000"/>
              </a:lnSpc>
              <a:spcBef>
                <a:spcPts val="1000"/>
              </a:spcBef>
              <a:spcAft>
                <a:spcPts val="0"/>
              </a:spcAft>
              <a:buClr>
                <a:schemeClr val="dk2"/>
              </a:buClr>
              <a:buSzPts val="2800"/>
              <a:buChar char="•"/>
              <a:defRPr sz="2800" b="0" i="1">
                <a:solidFill>
                  <a:schemeClr val="dk2"/>
                </a:solidFill>
                <a:latin typeface="Georgia"/>
                <a:ea typeface="Georgia"/>
                <a:cs typeface="Georgia"/>
                <a:sym typeface="Georgia"/>
              </a:defRPr>
            </a:lvl4pPr>
            <a:lvl5pPr marL="2286000" lvl="4" indent="-406400" algn="ctr">
              <a:lnSpc>
                <a:spcPct val="113000"/>
              </a:lnSpc>
              <a:spcBef>
                <a:spcPts val="1000"/>
              </a:spcBef>
              <a:spcAft>
                <a:spcPts val="0"/>
              </a:spcAft>
              <a:buClr>
                <a:schemeClr val="dk2"/>
              </a:buClr>
              <a:buSzPts val="2800"/>
              <a:buChar char="•"/>
              <a:defRPr sz="2800" b="0" i="1">
                <a:solidFill>
                  <a:schemeClr val="dk2"/>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llout for Dark Background Image">
  <p:cSld name="Callout for Dark Background Image">
    <p:bg>
      <p:bgPr>
        <a:solidFill>
          <a:schemeClr val="dk1"/>
        </a:solidFill>
        <a:effectLst/>
      </p:bgPr>
    </p:bg>
    <p:spTree>
      <p:nvGrpSpPr>
        <p:cNvPr id="1" name="Shape 250"/>
        <p:cNvGrpSpPr/>
        <p:nvPr/>
      </p:nvGrpSpPr>
      <p:grpSpPr>
        <a:xfrm>
          <a:off x="0" y="0"/>
          <a:ext cx="0" cy="0"/>
          <a:chOff x="0" y="0"/>
          <a:chExt cx="0" cy="0"/>
        </a:xfrm>
      </p:grpSpPr>
      <p:sp>
        <p:nvSpPr>
          <p:cNvPr id="251" name="Google Shape;251;p38"/>
          <p:cNvSpPr/>
          <p:nvPr/>
        </p:nvSpPr>
        <p:spPr>
          <a:xfrm>
            <a:off x="5627912" y="1027253"/>
            <a:ext cx="5551714" cy="4803493"/>
          </a:xfrm>
          <a:prstGeom prst="rect">
            <a:avLst/>
          </a:prstGeom>
          <a:solidFill>
            <a:schemeClr val="lt1">
              <a:alpha val="87058"/>
            </a:schemeClr>
          </a:solidFill>
          <a:ln>
            <a:noFill/>
          </a:ln>
        </p:spPr>
        <p:txBody>
          <a:bodyPr spcFirstLastPara="1" wrap="square" lIns="457200" tIns="182875" rIns="457200" bIns="182875" anchor="ctr" anchorCtr="0">
            <a:noAutofit/>
          </a:bodyPr>
          <a:lstStyle/>
          <a:p>
            <a:pPr marL="0" marR="0" lvl="0" indent="0" algn="ctr" rtl="0">
              <a:lnSpc>
                <a:spcPct val="150000"/>
              </a:lnSpc>
              <a:spcBef>
                <a:spcPts val="0"/>
              </a:spcBef>
              <a:spcAft>
                <a:spcPts val="0"/>
              </a:spcAft>
              <a:buClr>
                <a:srgbClr val="000000"/>
              </a:buClr>
              <a:buSzPts val="2800"/>
              <a:buFont typeface="Arial"/>
              <a:buNone/>
            </a:pPr>
            <a:r>
              <a:rPr lang="en-US" sz="2800" b="1" i="0" u="none" strike="noStrike" cap="none">
                <a:solidFill>
                  <a:schemeClr val="accent5"/>
                </a:solidFill>
                <a:latin typeface="Arial"/>
                <a:ea typeface="Arial"/>
                <a:cs typeface="Arial"/>
                <a:sym typeface="Arial"/>
              </a:rPr>
              <a:t>FUN FACT</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Fun Fact / Hint / Callout Block. In the toolbar, go to Design &gt; Format Background to place an image that uses dark, saturated colors as the background on this slide.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Column Content">
  <p:cSld name="Three Column Content">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9"/>
          <p:cNvSpPr txBox="1">
            <a:spLocks noGrp="1"/>
          </p:cNvSpPr>
          <p:nvPr>
            <p:ph type="body" idx="1"/>
          </p:nvPr>
        </p:nvSpPr>
        <p:spPr>
          <a:xfrm>
            <a:off x="838200" y="1848374"/>
            <a:ext cx="310985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39"/>
          <p:cNvSpPr txBox="1">
            <a:spLocks noGrp="1"/>
          </p:cNvSpPr>
          <p:nvPr>
            <p:ph type="body" idx="2"/>
          </p:nvPr>
        </p:nvSpPr>
        <p:spPr>
          <a:xfrm>
            <a:off x="4541072" y="1854164"/>
            <a:ext cx="310985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39"/>
          <p:cNvSpPr txBox="1">
            <a:spLocks noGrp="1"/>
          </p:cNvSpPr>
          <p:nvPr>
            <p:ph type="body" idx="3"/>
          </p:nvPr>
        </p:nvSpPr>
        <p:spPr>
          <a:xfrm>
            <a:off x="8243944" y="1848374"/>
            <a:ext cx="310985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Image">
  <p:cSld name="Large Image">
    <p:spTree>
      <p:nvGrpSpPr>
        <p:cNvPr id="1" name="Shape 257"/>
        <p:cNvGrpSpPr/>
        <p:nvPr/>
      </p:nvGrpSpPr>
      <p:grpSpPr>
        <a:xfrm>
          <a:off x="0" y="0"/>
          <a:ext cx="0" cy="0"/>
          <a:chOff x="0" y="0"/>
          <a:chExt cx="0" cy="0"/>
        </a:xfrm>
      </p:grpSpPr>
      <p:sp>
        <p:nvSpPr>
          <p:cNvPr id="258" name="Google Shape;258;p40"/>
          <p:cNvSpPr>
            <a:spLocks noGrp="1"/>
          </p:cNvSpPr>
          <p:nvPr>
            <p:ph type="pic" idx="2"/>
          </p:nvPr>
        </p:nvSpPr>
        <p:spPr>
          <a:xfrm>
            <a:off x="5010387" y="0"/>
            <a:ext cx="7181611" cy="6858000"/>
          </a:xfrm>
          <a:prstGeom prst="rect">
            <a:avLst/>
          </a:prstGeom>
          <a:noFill/>
          <a:ln>
            <a:noFill/>
          </a:ln>
        </p:spPr>
      </p:sp>
      <p:sp>
        <p:nvSpPr>
          <p:cNvPr id="259" name="Google Shape;259;p40"/>
          <p:cNvSpPr txBox="1">
            <a:spLocks noGrp="1"/>
          </p:cNvSpPr>
          <p:nvPr>
            <p:ph type="title"/>
          </p:nvPr>
        </p:nvSpPr>
        <p:spPr>
          <a:xfrm>
            <a:off x="838199" y="548464"/>
            <a:ext cx="3807187" cy="18397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40"/>
          <p:cNvSpPr txBox="1">
            <a:spLocks noGrp="1"/>
          </p:cNvSpPr>
          <p:nvPr>
            <p:ph type="body" idx="1"/>
          </p:nvPr>
        </p:nvSpPr>
        <p:spPr>
          <a:xfrm>
            <a:off x="838201" y="2485016"/>
            <a:ext cx="3799425" cy="382452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40"/>
          <p:cNvSpPr/>
          <p:nvPr/>
        </p:nvSpPr>
        <p:spPr>
          <a:xfrm>
            <a:off x="2" y="0"/>
            <a:ext cx="46543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sic Title Slide" type="title">
  <p:cSld name="TITLE">
    <p:spTree>
      <p:nvGrpSpPr>
        <p:cNvPr id="1" name="Shape 262"/>
        <p:cNvGrpSpPr/>
        <p:nvPr/>
      </p:nvGrpSpPr>
      <p:grpSpPr>
        <a:xfrm>
          <a:off x="0" y="0"/>
          <a:ext cx="0" cy="0"/>
          <a:chOff x="0" y="0"/>
          <a:chExt cx="0" cy="0"/>
        </a:xfrm>
      </p:grpSpPr>
      <p:sp>
        <p:nvSpPr>
          <p:cNvPr id="263" name="Google Shape;263;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14000"/>
              </a:lnSpc>
              <a:spcBef>
                <a:spcPts val="1000"/>
              </a:spcBef>
              <a:spcAft>
                <a:spcPts val="0"/>
              </a:spcAft>
              <a:buClr>
                <a:schemeClr val="dk1"/>
              </a:buClr>
              <a:buSzPts val="2400"/>
              <a:buNone/>
              <a:defRPr sz="2400"/>
            </a:lvl1pPr>
            <a:lvl2pPr lvl="1" algn="ctr">
              <a:lnSpc>
                <a:spcPct val="113000"/>
              </a:lnSpc>
              <a:spcBef>
                <a:spcPts val="1000"/>
              </a:spcBef>
              <a:spcAft>
                <a:spcPts val="0"/>
              </a:spcAft>
              <a:buClr>
                <a:schemeClr val="dk1"/>
              </a:buClr>
              <a:buSzPts val="2000"/>
              <a:buNone/>
              <a:defRPr sz="2000"/>
            </a:lvl2pPr>
            <a:lvl3pPr lvl="2" algn="ctr">
              <a:lnSpc>
                <a:spcPct val="113000"/>
              </a:lnSpc>
              <a:spcBef>
                <a:spcPts val="1000"/>
              </a:spcBef>
              <a:spcAft>
                <a:spcPts val="0"/>
              </a:spcAft>
              <a:buClr>
                <a:schemeClr val="dk1"/>
              </a:buClr>
              <a:buSzPts val="1800"/>
              <a:buNone/>
              <a:defRPr sz="1800"/>
            </a:lvl3pPr>
            <a:lvl4pPr lvl="3" algn="ctr">
              <a:lnSpc>
                <a:spcPct val="113000"/>
              </a:lnSpc>
              <a:spcBef>
                <a:spcPts val="1000"/>
              </a:spcBef>
              <a:spcAft>
                <a:spcPts val="0"/>
              </a:spcAft>
              <a:buClr>
                <a:schemeClr val="dk1"/>
              </a:buClr>
              <a:buSzPts val="1600"/>
              <a:buNone/>
              <a:defRPr sz="1600"/>
            </a:lvl4pPr>
            <a:lvl5pPr lvl="4" algn="ctr">
              <a:lnSpc>
                <a:spcPct val="113000"/>
              </a:lnSpc>
              <a:spcBef>
                <a:spcPts val="10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5" name="Google Shape;265;p41"/>
          <p:cNvSpPr/>
          <p:nvPr/>
        </p:nvSpPr>
        <p:spPr>
          <a:xfrm>
            <a:off x="2" y="0"/>
            <a:ext cx="46543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A">
  <p:cSld name="Title Slide A">
    <p:spTree>
      <p:nvGrpSpPr>
        <p:cNvPr id="1" name="Shape 28"/>
        <p:cNvGrpSpPr/>
        <p:nvPr/>
      </p:nvGrpSpPr>
      <p:grpSpPr>
        <a:xfrm>
          <a:off x="0" y="0"/>
          <a:ext cx="0" cy="0"/>
          <a:chOff x="0" y="0"/>
          <a:chExt cx="0" cy="0"/>
        </a:xfrm>
      </p:grpSpPr>
      <p:sp>
        <p:nvSpPr>
          <p:cNvPr id="29" name="Google Shape;29;p5"/>
          <p:cNvSpPr/>
          <p:nvPr/>
        </p:nvSpPr>
        <p:spPr>
          <a:xfrm>
            <a:off x="5575610" y="0"/>
            <a:ext cx="6616390" cy="6858000"/>
          </a:xfrm>
          <a:custGeom>
            <a:avLst/>
            <a:gdLst/>
            <a:ahLst/>
            <a:cxnLst/>
            <a:rect l="l" t="t" r="r" b="b"/>
            <a:pathLst>
              <a:path w="6616390" h="6858000" extrusionOk="0">
                <a:moveTo>
                  <a:pt x="1594625" y="0"/>
                </a:moveTo>
                <a:lnTo>
                  <a:pt x="6616390" y="0"/>
                </a:lnTo>
                <a:lnTo>
                  <a:pt x="6616390" y="6858000"/>
                </a:lnTo>
                <a:lnTo>
                  <a:pt x="0" y="6858000"/>
                </a:lnTo>
                <a:lnTo>
                  <a:pt x="1594625"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30" name="Google Shape;30;p5"/>
          <p:cNvSpPr txBox="1">
            <a:spLocks noGrp="1"/>
          </p:cNvSpPr>
          <p:nvPr>
            <p:ph type="body" idx="1"/>
          </p:nvPr>
        </p:nvSpPr>
        <p:spPr>
          <a:xfrm>
            <a:off x="831850" y="2913079"/>
            <a:ext cx="5139900" cy="32640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1" name="Google Shape;31;p5"/>
          <p:cNvSpPr txBox="1">
            <a:spLocks noGrp="1"/>
          </p:cNvSpPr>
          <p:nvPr>
            <p:ph type="title"/>
          </p:nvPr>
        </p:nvSpPr>
        <p:spPr>
          <a:xfrm>
            <a:off x="831850" y="1452282"/>
            <a:ext cx="5139900" cy="119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 name="Google Shape;32;p5"/>
          <p:cNvSpPr>
            <a:spLocks noGrp="1"/>
          </p:cNvSpPr>
          <p:nvPr>
            <p:ph type="pic" idx="2"/>
          </p:nvPr>
        </p:nvSpPr>
        <p:spPr>
          <a:xfrm>
            <a:off x="6332434" y="598206"/>
            <a:ext cx="5359500" cy="5578800"/>
          </a:xfrm>
          <a:prstGeom prst="rect">
            <a:avLst/>
          </a:prstGeom>
          <a:noFill/>
          <a:ln>
            <a:noFill/>
          </a:ln>
        </p:spPr>
      </p:sp>
      <p:sp>
        <p:nvSpPr>
          <p:cNvPr id="33" name="Google Shape;33;p5"/>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ight Border - Two Column" type="twoTxTwoObj">
  <p:cSld name="TWO_OBJECTS_WITH_TEXT">
    <p:spTree>
      <p:nvGrpSpPr>
        <p:cNvPr id="1" name="Shape 266"/>
        <p:cNvGrpSpPr/>
        <p:nvPr/>
      </p:nvGrpSpPr>
      <p:grpSpPr>
        <a:xfrm>
          <a:off x="0" y="0"/>
          <a:ext cx="0" cy="0"/>
          <a:chOff x="0" y="0"/>
          <a:chExt cx="0" cy="0"/>
        </a:xfrm>
      </p:grpSpPr>
      <p:sp>
        <p:nvSpPr>
          <p:cNvPr id="267" name="Google Shape;267;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4000"/>
              </a:lnSpc>
              <a:spcBef>
                <a:spcPts val="1000"/>
              </a:spcBef>
              <a:spcAft>
                <a:spcPts val="0"/>
              </a:spcAft>
              <a:buClr>
                <a:schemeClr val="dk1"/>
              </a:buClr>
              <a:buSzPts val="2400"/>
              <a:buNone/>
              <a:defRPr sz="2400" b="1"/>
            </a:lvl1pPr>
            <a:lvl2pPr marL="914400" lvl="1" indent="-228600" algn="l">
              <a:lnSpc>
                <a:spcPct val="113000"/>
              </a:lnSpc>
              <a:spcBef>
                <a:spcPts val="1000"/>
              </a:spcBef>
              <a:spcAft>
                <a:spcPts val="0"/>
              </a:spcAft>
              <a:buClr>
                <a:schemeClr val="dk1"/>
              </a:buClr>
              <a:buSzPts val="2000"/>
              <a:buNone/>
              <a:defRPr sz="2000" b="1"/>
            </a:lvl2pPr>
            <a:lvl3pPr marL="1371600" lvl="2" indent="-228600" algn="l">
              <a:lnSpc>
                <a:spcPct val="113000"/>
              </a:lnSpc>
              <a:spcBef>
                <a:spcPts val="1000"/>
              </a:spcBef>
              <a:spcAft>
                <a:spcPts val="0"/>
              </a:spcAft>
              <a:buClr>
                <a:schemeClr val="dk1"/>
              </a:buClr>
              <a:buSzPts val="1800"/>
              <a:buNone/>
              <a:defRPr sz="1800" b="1"/>
            </a:lvl3pPr>
            <a:lvl4pPr marL="1828800" lvl="3" indent="-228600" algn="l">
              <a:lnSpc>
                <a:spcPct val="113000"/>
              </a:lnSpc>
              <a:spcBef>
                <a:spcPts val="1000"/>
              </a:spcBef>
              <a:spcAft>
                <a:spcPts val="0"/>
              </a:spcAft>
              <a:buClr>
                <a:schemeClr val="dk1"/>
              </a:buClr>
              <a:buSzPts val="1600"/>
              <a:buNone/>
              <a:defRPr sz="1600" b="1"/>
            </a:lvl4pPr>
            <a:lvl5pPr marL="2286000" lvl="4" indent="-228600" algn="l">
              <a:lnSpc>
                <a:spcPct val="113000"/>
              </a:lnSpc>
              <a:spcBef>
                <a:spcPts val="10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9" name="Google Shape;269;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4000"/>
              </a:lnSpc>
              <a:spcBef>
                <a:spcPts val="1000"/>
              </a:spcBef>
              <a:spcAft>
                <a:spcPts val="0"/>
              </a:spcAft>
              <a:buClr>
                <a:schemeClr val="dk1"/>
              </a:buClr>
              <a:buSzPts val="2400"/>
              <a:buNone/>
              <a:defRPr sz="2400" b="1"/>
            </a:lvl1pPr>
            <a:lvl2pPr marL="914400" lvl="1" indent="-228600" algn="l">
              <a:lnSpc>
                <a:spcPct val="113000"/>
              </a:lnSpc>
              <a:spcBef>
                <a:spcPts val="1000"/>
              </a:spcBef>
              <a:spcAft>
                <a:spcPts val="0"/>
              </a:spcAft>
              <a:buClr>
                <a:schemeClr val="dk1"/>
              </a:buClr>
              <a:buSzPts val="2000"/>
              <a:buNone/>
              <a:defRPr sz="2000" b="1"/>
            </a:lvl2pPr>
            <a:lvl3pPr marL="1371600" lvl="2" indent="-228600" algn="l">
              <a:lnSpc>
                <a:spcPct val="113000"/>
              </a:lnSpc>
              <a:spcBef>
                <a:spcPts val="1000"/>
              </a:spcBef>
              <a:spcAft>
                <a:spcPts val="0"/>
              </a:spcAft>
              <a:buClr>
                <a:schemeClr val="dk1"/>
              </a:buClr>
              <a:buSzPts val="1800"/>
              <a:buNone/>
              <a:defRPr sz="1800" b="1"/>
            </a:lvl3pPr>
            <a:lvl4pPr marL="1828800" lvl="3" indent="-228600" algn="l">
              <a:lnSpc>
                <a:spcPct val="113000"/>
              </a:lnSpc>
              <a:spcBef>
                <a:spcPts val="1000"/>
              </a:spcBef>
              <a:spcAft>
                <a:spcPts val="0"/>
              </a:spcAft>
              <a:buClr>
                <a:schemeClr val="dk1"/>
              </a:buClr>
              <a:buSzPts val="1600"/>
              <a:buNone/>
              <a:defRPr sz="1600" b="1"/>
            </a:lvl4pPr>
            <a:lvl5pPr marL="2286000" lvl="4" indent="-228600" algn="l">
              <a:lnSpc>
                <a:spcPct val="113000"/>
              </a:lnSpc>
              <a:spcBef>
                <a:spcPts val="10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1" name="Google Shape;271;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42"/>
          <p:cNvSpPr/>
          <p:nvPr/>
        </p:nvSpPr>
        <p:spPr>
          <a:xfrm>
            <a:off x="2" y="0"/>
            <a:ext cx="46543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43"/>
          <p:cNvSpPr txBox="1">
            <a:spLocks noGrp="1"/>
          </p:cNvSpPr>
          <p:nvPr>
            <p:ph type="body" idx="1"/>
          </p:nvPr>
        </p:nvSpPr>
        <p:spPr>
          <a:xfrm>
            <a:off x="609600" y="1600200"/>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560"/>
              </a:spcBef>
              <a:spcAft>
                <a:spcPts val="0"/>
              </a:spcAft>
              <a:buClr>
                <a:schemeClr val="dk1"/>
              </a:buClr>
              <a:buSzPts val="2800"/>
              <a:buChar char="•"/>
              <a:defRPr sz="2800"/>
            </a:lvl1pPr>
            <a:lvl2pPr marL="914400" lvl="1" indent="-381000" algn="l">
              <a:lnSpc>
                <a:spcPct val="113000"/>
              </a:lnSpc>
              <a:spcBef>
                <a:spcPts val="480"/>
              </a:spcBef>
              <a:spcAft>
                <a:spcPts val="0"/>
              </a:spcAft>
              <a:buClr>
                <a:schemeClr val="dk1"/>
              </a:buClr>
              <a:buSzPts val="2400"/>
              <a:buChar char="•"/>
              <a:defRPr sz="2400"/>
            </a:lvl2pPr>
            <a:lvl3pPr marL="1371600" lvl="2" indent="-355600" algn="l">
              <a:lnSpc>
                <a:spcPct val="113000"/>
              </a:lnSpc>
              <a:spcBef>
                <a:spcPts val="400"/>
              </a:spcBef>
              <a:spcAft>
                <a:spcPts val="0"/>
              </a:spcAft>
              <a:buClr>
                <a:schemeClr val="dk1"/>
              </a:buClr>
              <a:buSzPts val="2000"/>
              <a:buChar char="•"/>
              <a:defRPr sz="2000"/>
            </a:lvl3pPr>
            <a:lvl4pPr marL="1828800" lvl="3" indent="-342900" algn="l">
              <a:lnSpc>
                <a:spcPct val="113000"/>
              </a:lnSpc>
              <a:spcBef>
                <a:spcPts val="360"/>
              </a:spcBef>
              <a:spcAft>
                <a:spcPts val="0"/>
              </a:spcAft>
              <a:buClr>
                <a:schemeClr val="dk1"/>
              </a:buClr>
              <a:buSzPts val="1800"/>
              <a:buChar char="•"/>
              <a:defRPr sz="1800"/>
            </a:lvl4pPr>
            <a:lvl5pPr marL="2286000" lvl="4" indent="-342900" algn="l">
              <a:lnSpc>
                <a:spcPct val="113000"/>
              </a:lnSpc>
              <a:spcBef>
                <a:spcPts val="360"/>
              </a:spcBef>
              <a:spcAft>
                <a:spcPts val="0"/>
              </a:spcAft>
              <a:buClr>
                <a:schemeClr val="dk1"/>
              </a:buClr>
              <a:buSzPts val="1800"/>
              <a:buChar char="•"/>
              <a:defRPr sz="1800"/>
            </a:lvl5pPr>
            <a:lvl6pPr marL="2743200" lvl="5" indent="-342900" algn="l">
              <a:lnSpc>
                <a:spcPct val="90000"/>
              </a:lnSpc>
              <a:spcBef>
                <a:spcPts val="360"/>
              </a:spcBef>
              <a:spcAft>
                <a:spcPts val="0"/>
              </a:spcAft>
              <a:buClr>
                <a:schemeClr val="dk1"/>
              </a:buClr>
              <a:buSzPts val="1800"/>
              <a:buChar char="•"/>
              <a:defRPr sz="1800"/>
            </a:lvl6pPr>
            <a:lvl7pPr marL="3200400" lvl="6" indent="-342900" algn="l">
              <a:lnSpc>
                <a:spcPct val="90000"/>
              </a:lnSpc>
              <a:spcBef>
                <a:spcPts val="360"/>
              </a:spcBef>
              <a:spcAft>
                <a:spcPts val="0"/>
              </a:spcAft>
              <a:buClr>
                <a:schemeClr val="dk1"/>
              </a:buClr>
              <a:buSzPts val="1800"/>
              <a:buChar char="•"/>
              <a:defRPr sz="1800"/>
            </a:lvl7pPr>
            <a:lvl8pPr marL="3657600" lvl="7" indent="-342900" algn="l">
              <a:lnSpc>
                <a:spcPct val="90000"/>
              </a:lnSpc>
              <a:spcBef>
                <a:spcPts val="360"/>
              </a:spcBef>
              <a:spcAft>
                <a:spcPts val="0"/>
              </a:spcAft>
              <a:buClr>
                <a:schemeClr val="dk1"/>
              </a:buClr>
              <a:buSzPts val="1800"/>
              <a:buChar char="•"/>
              <a:defRPr sz="1800"/>
            </a:lvl8pPr>
            <a:lvl9pPr marL="4114800" lvl="8" indent="-342900" algn="l">
              <a:lnSpc>
                <a:spcPct val="90000"/>
              </a:lnSpc>
              <a:spcBef>
                <a:spcPts val="360"/>
              </a:spcBef>
              <a:spcAft>
                <a:spcPts val="0"/>
              </a:spcAft>
              <a:buClr>
                <a:schemeClr val="dk1"/>
              </a:buClr>
              <a:buSzPts val="1800"/>
              <a:buChar char="•"/>
              <a:defRPr sz="1800"/>
            </a:lvl9pPr>
          </a:lstStyle>
          <a:p>
            <a:endParaRPr/>
          </a:p>
        </p:txBody>
      </p:sp>
      <p:sp>
        <p:nvSpPr>
          <p:cNvPr id="276" name="Google Shape;276;p43"/>
          <p:cNvSpPr txBox="1">
            <a:spLocks noGrp="1"/>
          </p:cNvSpPr>
          <p:nvPr>
            <p:ph type="body" idx="2"/>
          </p:nvPr>
        </p:nvSpPr>
        <p:spPr>
          <a:xfrm>
            <a:off x="6197600" y="1600200"/>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560"/>
              </a:spcBef>
              <a:spcAft>
                <a:spcPts val="0"/>
              </a:spcAft>
              <a:buClr>
                <a:schemeClr val="dk1"/>
              </a:buClr>
              <a:buSzPts val="2800"/>
              <a:buChar char="•"/>
              <a:defRPr sz="2800"/>
            </a:lvl1pPr>
            <a:lvl2pPr marL="914400" lvl="1" indent="-381000" algn="l">
              <a:lnSpc>
                <a:spcPct val="113000"/>
              </a:lnSpc>
              <a:spcBef>
                <a:spcPts val="480"/>
              </a:spcBef>
              <a:spcAft>
                <a:spcPts val="0"/>
              </a:spcAft>
              <a:buClr>
                <a:schemeClr val="dk1"/>
              </a:buClr>
              <a:buSzPts val="2400"/>
              <a:buChar char="•"/>
              <a:defRPr sz="2400"/>
            </a:lvl2pPr>
            <a:lvl3pPr marL="1371600" lvl="2" indent="-355600" algn="l">
              <a:lnSpc>
                <a:spcPct val="113000"/>
              </a:lnSpc>
              <a:spcBef>
                <a:spcPts val="400"/>
              </a:spcBef>
              <a:spcAft>
                <a:spcPts val="0"/>
              </a:spcAft>
              <a:buClr>
                <a:schemeClr val="dk1"/>
              </a:buClr>
              <a:buSzPts val="2000"/>
              <a:buChar char="•"/>
              <a:defRPr sz="2000"/>
            </a:lvl3pPr>
            <a:lvl4pPr marL="1828800" lvl="3" indent="-342900" algn="l">
              <a:lnSpc>
                <a:spcPct val="113000"/>
              </a:lnSpc>
              <a:spcBef>
                <a:spcPts val="360"/>
              </a:spcBef>
              <a:spcAft>
                <a:spcPts val="0"/>
              </a:spcAft>
              <a:buClr>
                <a:schemeClr val="dk1"/>
              </a:buClr>
              <a:buSzPts val="1800"/>
              <a:buChar char="•"/>
              <a:defRPr sz="1800"/>
            </a:lvl4pPr>
            <a:lvl5pPr marL="2286000" lvl="4" indent="-342900" algn="l">
              <a:lnSpc>
                <a:spcPct val="113000"/>
              </a:lnSpc>
              <a:spcBef>
                <a:spcPts val="360"/>
              </a:spcBef>
              <a:spcAft>
                <a:spcPts val="0"/>
              </a:spcAft>
              <a:buClr>
                <a:schemeClr val="dk1"/>
              </a:buClr>
              <a:buSzPts val="1800"/>
              <a:buChar char="•"/>
              <a:defRPr sz="1800"/>
            </a:lvl5pPr>
            <a:lvl6pPr marL="2743200" lvl="5" indent="-342900" algn="l">
              <a:lnSpc>
                <a:spcPct val="90000"/>
              </a:lnSpc>
              <a:spcBef>
                <a:spcPts val="360"/>
              </a:spcBef>
              <a:spcAft>
                <a:spcPts val="0"/>
              </a:spcAft>
              <a:buClr>
                <a:schemeClr val="dk1"/>
              </a:buClr>
              <a:buSzPts val="1800"/>
              <a:buChar char="•"/>
              <a:defRPr sz="1800"/>
            </a:lvl6pPr>
            <a:lvl7pPr marL="3200400" lvl="6" indent="-342900" algn="l">
              <a:lnSpc>
                <a:spcPct val="90000"/>
              </a:lnSpc>
              <a:spcBef>
                <a:spcPts val="360"/>
              </a:spcBef>
              <a:spcAft>
                <a:spcPts val="0"/>
              </a:spcAft>
              <a:buClr>
                <a:schemeClr val="dk1"/>
              </a:buClr>
              <a:buSzPts val="1800"/>
              <a:buChar char="•"/>
              <a:defRPr sz="1800"/>
            </a:lvl7pPr>
            <a:lvl8pPr marL="3657600" lvl="7" indent="-342900" algn="l">
              <a:lnSpc>
                <a:spcPct val="90000"/>
              </a:lnSpc>
              <a:spcBef>
                <a:spcPts val="360"/>
              </a:spcBef>
              <a:spcAft>
                <a:spcPts val="0"/>
              </a:spcAft>
              <a:buClr>
                <a:schemeClr val="dk1"/>
              </a:buClr>
              <a:buSzPts val="1800"/>
              <a:buChar char="•"/>
              <a:defRPr sz="1800"/>
            </a:lvl8pPr>
            <a:lvl9pPr marL="4114800" lvl="8" indent="-342900" algn="l">
              <a:lnSpc>
                <a:spcPct val="90000"/>
              </a:lnSpc>
              <a:spcBef>
                <a:spcPts val="360"/>
              </a:spcBef>
              <a:spcAft>
                <a:spcPts val="0"/>
              </a:spcAft>
              <a:buClr>
                <a:schemeClr val="dk1"/>
              </a:buClr>
              <a:buSzPts val="1800"/>
              <a:buChar char="•"/>
              <a:defRPr sz="1800"/>
            </a:lvl9pPr>
          </a:lstStyle>
          <a:p>
            <a:endParaRPr/>
          </a:p>
        </p:txBody>
      </p:sp>
      <p:sp>
        <p:nvSpPr>
          <p:cNvPr id="277" name="Google Shape;277;p43"/>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8" name="Google Shape;278;p43"/>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9" name="Google Shape;279;p43"/>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D">
  <p:cSld name="Title Slide D">
    <p:spTree>
      <p:nvGrpSpPr>
        <p:cNvPr id="1" name="Shape 285"/>
        <p:cNvGrpSpPr/>
        <p:nvPr/>
      </p:nvGrpSpPr>
      <p:grpSpPr>
        <a:xfrm>
          <a:off x="0" y="0"/>
          <a:ext cx="0" cy="0"/>
          <a:chOff x="0" y="0"/>
          <a:chExt cx="0" cy="0"/>
        </a:xfrm>
      </p:grpSpPr>
      <p:sp>
        <p:nvSpPr>
          <p:cNvPr id="286" name="Google Shape;286;p45"/>
          <p:cNvSpPr/>
          <p:nvPr/>
        </p:nvSpPr>
        <p:spPr>
          <a:xfrm>
            <a:off x="0" y="2646382"/>
            <a:ext cx="12192000" cy="4211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7" name="Google Shape;287;p45"/>
          <p:cNvSpPr txBox="1">
            <a:spLocks noGrp="1"/>
          </p:cNvSpPr>
          <p:nvPr>
            <p:ph type="body" idx="1"/>
          </p:nvPr>
        </p:nvSpPr>
        <p:spPr>
          <a:xfrm>
            <a:off x="831850" y="2913079"/>
            <a:ext cx="10515600" cy="32640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45"/>
          <p:cNvSpPr txBox="1">
            <a:spLocks noGrp="1"/>
          </p:cNvSpPr>
          <p:nvPr>
            <p:ph type="title"/>
          </p:nvPr>
        </p:nvSpPr>
        <p:spPr>
          <a:xfrm>
            <a:off x="831850" y="1452282"/>
            <a:ext cx="10515600" cy="1194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45"/>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ull Width Content">
  <p:cSld name="Full Width Content">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46"/>
          <p:cNvSpPr txBox="1">
            <a:spLocks noGrp="1"/>
          </p:cNvSpPr>
          <p:nvPr>
            <p:ph type="body" idx="1"/>
          </p:nvPr>
        </p:nvSpPr>
        <p:spPr>
          <a:xfrm>
            <a:off x="838199" y="3429000"/>
            <a:ext cx="10515600" cy="30639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46"/>
          <p:cNvSpPr txBox="1">
            <a:spLocks noGrp="1"/>
          </p:cNvSpPr>
          <p:nvPr>
            <p:ph type="body" idx="2"/>
          </p:nvPr>
        </p:nvSpPr>
        <p:spPr>
          <a:xfrm>
            <a:off x="838200" y="1520043"/>
            <a:ext cx="10515600" cy="16149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300"/>
        <p:cNvGrpSpPr/>
        <p:nvPr/>
      </p:nvGrpSpPr>
      <p:grpSpPr>
        <a:xfrm>
          <a:off x="0" y="0"/>
          <a:ext cx="0" cy="0"/>
          <a:chOff x="0" y="0"/>
          <a:chExt cx="0" cy="0"/>
        </a:xfrm>
      </p:grpSpPr>
      <p:sp>
        <p:nvSpPr>
          <p:cNvPr id="301" name="Google Shape;301;p48"/>
          <p:cNvSpPr/>
          <p:nvPr/>
        </p:nvSpPr>
        <p:spPr>
          <a:xfrm>
            <a:off x="-4" y="6221691"/>
            <a:ext cx="12192000" cy="636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 name="Google Shape;302;p48"/>
          <p:cNvSpPr/>
          <p:nvPr/>
        </p:nvSpPr>
        <p:spPr>
          <a:xfrm>
            <a:off x="4032793" y="2752780"/>
            <a:ext cx="1373400" cy="1373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3" name="Google Shape;303;p48"/>
          <p:cNvSpPr/>
          <p:nvPr/>
        </p:nvSpPr>
        <p:spPr>
          <a:xfrm>
            <a:off x="6785790" y="2760689"/>
            <a:ext cx="1373400" cy="1373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4" name="Google Shape;304;p48"/>
          <p:cNvSpPr/>
          <p:nvPr/>
        </p:nvSpPr>
        <p:spPr>
          <a:xfrm>
            <a:off x="9536303" y="2742291"/>
            <a:ext cx="1373400" cy="1373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5" name="Google Shape;305;p48"/>
          <p:cNvSpPr/>
          <p:nvPr/>
        </p:nvSpPr>
        <p:spPr>
          <a:xfrm>
            <a:off x="1281354" y="2742291"/>
            <a:ext cx="1373400" cy="13734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 name="Google Shape;306;p48"/>
          <p:cNvSpPr txBox="1">
            <a:spLocks noGrp="1"/>
          </p:cNvSpPr>
          <p:nvPr>
            <p:ph type="body" idx="1"/>
          </p:nvPr>
        </p:nvSpPr>
        <p:spPr>
          <a:xfrm>
            <a:off x="838196" y="1559859"/>
            <a:ext cx="10515600" cy="9411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dk1"/>
              </a:buClr>
              <a:buSzPts val="2400"/>
              <a:buNone/>
              <a:defRPr sz="2400"/>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48"/>
          <p:cNvSpPr txBox="1">
            <a:spLocks noGrp="1"/>
          </p:cNvSpPr>
          <p:nvPr>
            <p:ph type="body" idx="2"/>
          </p:nvPr>
        </p:nvSpPr>
        <p:spPr>
          <a:xfrm>
            <a:off x="839750" y="4353345"/>
            <a:ext cx="22566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000"/>
              </a:spcBef>
              <a:spcAft>
                <a:spcPts val="0"/>
              </a:spcAft>
              <a:buClr>
                <a:schemeClr val="dk2"/>
              </a:buClr>
              <a:buSzPts val="1600"/>
              <a:buNone/>
              <a:defRPr sz="1600" b="1"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48"/>
          <p:cNvSpPr txBox="1">
            <a:spLocks noGrp="1"/>
          </p:cNvSpPr>
          <p:nvPr>
            <p:ph type="body" idx="3"/>
          </p:nvPr>
        </p:nvSpPr>
        <p:spPr>
          <a:xfrm>
            <a:off x="839750" y="4703910"/>
            <a:ext cx="2256600" cy="9411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48"/>
          <p:cNvSpPr txBox="1">
            <a:spLocks noGrp="1"/>
          </p:cNvSpPr>
          <p:nvPr>
            <p:ph type="body" idx="4"/>
          </p:nvPr>
        </p:nvSpPr>
        <p:spPr>
          <a:xfrm>
            <a:off x="3579902" y="4353345"/>
            <a:ext cx="22566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000"/>
              </a:spcBef>
              <a:spcAft>
                <a:spcPts val="0"/>
              </a:spcAft>
              <a:buClr>
                <a:schemeClr val="dk2"/>
              </a:buClr>
              <a:buSzPts val="1600"/>
              <a:buNone/>
              <a:defRPr sz="1600" b="1"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48"/>
          <p:cNvSpPr txBox="1">
            <a:spLocks noGrp="1"/>
          </p:cNvSpPr>
          <p:nvPr>
            <p:ph type="body" idx="5"/>
          </p:nvPr>
        </p:nvSpPr>
        <p:spPr>
          <a:xfrm>
            <a:off x="3579902" y="4703910"/>
            <a:ext cx="2256600" cy="9411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48"/>
          <p:cNvSpPr txBox="1">
            <a:spLocks noGrp="1"/>
          </p:cNvSpPr>
          <p:nvPr>
            <p:ph type="body" idx="6"/>
          </p:nvPr>
        </p:nvSpPr>
        <p:spPr>
          <a:xfrm>
            <a:off x="6355474" y="4353345"/>
            <a:ext cx="22566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000"/>
              </a:spcBef>
              <a:spcAft>
                <a:spcPts val="0"/>
              </a:spcAft>
              <a:buClr>
                <a:schemeClr val="dk2"/>
              </a:buClr>
              <a:buSzPts val="1600"/>
              <a:buNone/>
              <a:defRPr sz="1600" b="1"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48"/>
          <p:cNvSpPr txBox="1">
            <a:spLocks noGrp="1"/>
          </p:cNvSpPr>
          <p:nvPr>
            <p:ph type="body" idx="7"/>
          </p:nvPr>
        </p:nvSpPr>
        <p:spPr>
          <a:xfrm>
            <a:off x="6355474" y="4703910"/>
            <a:ext cx="2256600" cy="9411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48"/>
          <p:cNvSpPr txBox="1">
            <a:spLocks noGrp="1"/>
          </p:cNvSpPr>
          <p:nvPr>
            <p:ph type="body" idx="8"/>
          </p:nvPr>
        </p:nvSpPr>
        <p:spPr>
          <a:xfrm>
            <a:off x="9131046" y="4353345"/>
            <a:ext cx="22566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000"/>
              </a:spcBef>
              <a:spcAft>
                <a:spcPts val="0"/>
              </a:spcAft>
              <a:buClr>
                <a:schemeClr val="dk2"/>
              </a:buClr>
              <a:buSzPts val="1600"/>
              <a:buNone/>
              <a:defRPr sz="1600" b="1"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48"/>
          <p:cNvSpPr txBox="1">
            <a:spLocks noGrp="1"/>
          </p:cNvSpPr>
          <p:nvPr>
            <p:ph type="body" idx="9"/>
          </p:nvPr>
        </p:nvSpPr>
        <p:spPr>
          <a:xfrm>
            <a:off x="9131046" y="4703910"/>
            <a:ext cx="2256600" cy="9411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48"/>
          <p:cNvSpPr>
            <a:spLocks noGrp="1"/>
          </p:cNvSpPr>
          <p:nvPr>
            <p:ph type="pic" idx="13"/>
          </p:nvPr>
        </p:nvSpPr>
        <p:spPr>
          <a:xfrm>
            <a:off x="1482767" y="2990198"/>
            <a:ext cx="969900" cy="941100"/>
          </a:xfrm>
          <a:prstGeom prst="rect">
            <a:avLst/>
          </a:prstGeom>
          <a:noFill/>
          <a:ln>
            <a:noFill/>
          </a:ln>
        </p:spPr>
      </p:sp>
      <p:sp>
        <p:nvSpPr>
          <p:cNvPr id="316" name="Google Shape;316;p48"/>
          <p:cNvSpPr>
            <a:spLocks noGrp="1"/>
          </p:cNvSpPr>
          <p:nvPr>
            <p:ph type="pic" idx="14"/>
          </p:nvPr>
        </p:nvSpPr>
        <p:spPr>
          <a:xfrm>
            <a:off x="4223234" y="2976910"/>
            <a:ext cx="969900" cy="941100"/>
          </a:xfrm>
          <a:prstGeom prst="rect">
            <a:avLst/>
          </a:prstGeom>
          <a:noFill/>
          <a:ln>
            <a:noFill/>
          </a:ln>
        </p:spPr>
      </p:sp>
      <p:sp>
        <p:nvSpPr>
          <p:cNvPr id="317" name="Google Shape;317;p48"/>
          <p:cNvSpPr>
            <a:spLocks noGrp="1"/>
          </p:cNvSpPr>
          <p:nvPr>
            <p:ph type="pic" idx="15"/>
          </p:nvPr>
        </p:nvSpPr>
        <p:spPr>
          <a:xfrm>
            <a:off x="6998806" y="2990197"/>
            <a:ext cx="969900" cy="941100"/>
          </a:xfrm>
          <a:prstGeom prst="rect">
            <a:avLst/>
          </a:prstGeom>
          <a:noFill/>
          <a:ln>
            <a:noFill/>
          </a:ln>
        </p:spPr>
      </p:sp>
      <p:sp>
        <p:nvSpPr>
          <p:cNvPr id="318" name="Google Shape;318;p48"/>
          <p:cNvSpPr>
            <a:spLocks noGrp="1"/>
          </p:cNvSpPr>
          <p:nvPr>
            <p:ph type="pic" idx="16"/>
          </p:nvPr>
        </p:nvSpPr>
        <p:spPr>
          <a:xfrm>
            <a:off x="9738031" y="2989116"/>
            <a:ext cx="969900" cy="941100"/>
          </a:xfrm>
          <a:prstGeom prst="rect">
            <a:avLst/>
          </a:prstGeom>
          <a:noFill/>
          <a:ln>
            <a:noFill/>
          </a:ln>
        </p:spPr>
      </p:sp>
      <p:sp>
        <p:nvSpPr>
          <p:cNvPr id="319" name="Google Shape;319;p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8"/>
          <p:cNvSpPr txBox="1"/>
          <p:nvPr/>
        </p:nvSpPr>
        <p:spPr>
          <a:xfrm>
            <a:off x="11198352" y="6372663"/>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
        <p:nvSpPr>
          <p:cNvPr id="321" name="Google Shape;321;p48"/>
          <p:cNvSpPr txBox="1"/>
          <p:nvPr/>
        </p:nvSpPr>
        <p:spPr>
          <a:xfrm>
            <a:off x="578788" y="6355009"/>
            <a:ext cx="2886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©2022 Lumen 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llustration Slide">
  <p:cSld name="Illustration Slide">
    <p:spTree>
      <p:nvGrpSpPr>
        <p:cNvPr id="1" name="Shape 322"/>
        <p:cNvGrpSpPr/>
        <p:nvPr/>
      </p:nvGrpSpPr>
      <p:grpSpPr>
        <a:xfrm>
          <a:off x="0" y="0"/>
          <a:ext cx="0" cy="0"/>
          <a:chOff x="0" y="0"/>
          <a:chExt cx="0" cy="0"/>
        </a:xfrm>
      </p:grpSpPr>
      <p:sp>
        <p:nvSpPr>
          <p:cNvPr id="323" name="Google Shape;323;p49"/>
          <p:cNvSpPr/>
          <p:nvPr/>
        </p:nvSpPr>
        <p:spPr>
          <a:xfrm>
            <a:off x="0" y="4324573"/>
            <a:ext cx="12192000" cy="253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 name="Google Shape;324;p49"/>
          <p:cNvSpPr txBox="1">
            <a:spLocks noGrp="1"/>
          </p:cNvSpPr>
          <p:nvPr>
            <p:ph type="title"/>
          </p:nvPr>
        </p:nvSpPr>
        <p:spPr>
          <a:xfrm>
            <a:off x="831849" y="468313"/>
            <a:ext cx="6018900" cy="162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Arial"/>
              <a:buNone/>
              <a:defRPr>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49"/>
          <p:cNvSpPr txBox="1">
            <a:spLocks noGrp="1"/>
          </p:cNvSpPr>
          <p:nvPr>
            <p:ph type="body" idx="1"/>
          </p:nvPr>
        </p:nvSpPr>
        <p:spPr>
          <a:xfrm>
            <a:off x="831851" y="4526280"/>
            <a:ext cx="6018900" cy="18282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lt1"/>
              </a:buClr>
              <a:buSzPts val="2400"/>
              <a:buNone/>
              <a:defRPr sz="2400">
                <a:solidFill>
                  <a:schemeClr val="lt1"/>
                </a:solidFill>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49"/>
          <p:cNvSpPr txBox="1"/>
          <p:nvPr/>
        </p:nvSpPr>
        <p:spPr>
          <a:xfrm>
            <a:off x="2125980" y="-46863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327" name="Google Shape;327;p49"/>
          <p:cNvSpPr txBox="1"/>
          <p:nvPr/>
        </p:nvSpPr>
        <p:spPr>
          <a:xfrm>
            <a:off x="2903220" y="-51435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328" name="Google Shape;328;p49"/>
          <p:cNvSpPr txBox="1">
            <a:spLocks noGrp="1"/>
          </p:cNvSpPr>
          <p:nvPr>
            <p:ph type="body" idx="2"/>
          </p:nvPr>
        </p:nvSpPr>
        <p:spPr>
          <a:xfrm>
            <a:off x="831170" y="2290257"/>
            <a:ext cx="6018900" cy="18816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dk2"/>
              </a:buClr>
              <a:buSzPts val="2400"/>
              <a:buNone/>
              <a:defRPr sz="240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49"/>
          <p:cNvSpPr>
            <a:spLocks noGrp="1"/>
          </p:cNvSpPr>
          <p:nvPr>
            <p:ph type="pic" idx="3"/>
          </p:nvPr>
        </p:nvSpPr>
        <p:spPr>
          <a:xfrm>
            <a:off x="7040880" y="468313"/>
            <a:ext cx="4651200" cy="5730900"/>
          </a:xfrm>
          <a:prstGeom prst="rect">
            <a:avLst/>
          </a:prstGeom>
          <a:noFill/>
          <a:ln>
            <a:noFill/>
          </a:ln>
        </p:spPr>
      </p:sp>
      <p:sp>
        <p:nvSpPr>
          <p:cNvPr id="330" name="Google Shape;330;p49"/>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5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5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1000"/>
              </a:spcBef>
              <a:spcAft>
                <a:spcPts val="0"/>
              </a:spcAft>
              <a:buClr>
                <a:srgbClr val="8A8A8A"/>
              </a:buClr>
              <a:buSzPts val="2400"/>
              <a:buNone/>
              <a:defRPr sz="2400">
                <a:solidFill>
                  <a:srgbClr val="8A8A8A"/>
                </a:solidFill>
              </a:defRPr>
            </a:lvl1pPr>
            <a:lvl2pPr marL="914400" lvl="1" indent="-228600" algn="l">
              <a:lnSpc>
                <a:spcPct val="113000"/>
              </a:lnSpc>
              <a:spcBef>
                <a:spcPts val="1000"/>
              </a:spcBef>
              <a:spcAft>
                <a:spcPts val="0"/>
              </a:spcAft>
              <a:buClr>
                <a:srgbClr val="8A8A8A"/>
              </a:buClr>
              <a:buSzPts val="2000"/>
              <a:buNone/>
              <a:defRPr sz="2000">
                <a:solidFill>
                  <a:srgbClr val="8A8A8A"/>
                </a:solidFill>
              </a:defRPr>
            </a:lvl2pPr>
            <a:lvl3pPr marL="1371600" lvl="2" indent="-228600" algn="l">
              <a:lnSpc>
                <a:spcPct val="113000"/>
              </a:lnSpc>
              <a:spcBef>
                <a:spcPts val="1000"/>
              </a:spcBef>
              <a:spcAft>
                <a:spcPts val="0"/>
              </a:spcAft>
              <a:buClr>
                <a:srgbClr val="8A8A8A"/>
              </a:buClr>
              <a:buSzPts val="1800"/>
              <a:buNone/>
              <a:defRPr sz="1800">
                <a:solidFill>
                  <a:srgbClr val="8A8A8A"/>
                </a:solidFill>
              </a:defRPr>
            </a:lvl3pPr>
            <a:lvl4pPr marL="1828800" lvl="3" indent="-228600" algn="l">
              <a:lnSpc>
                <a:spcPct val="113000"/>
              </a:lnSpc>
              <a:spcBef>
                <a:spcPts val="1000"/>
              </a:spcBef>
              <a:spcAft>
                <a:spcPts val="0"/>
              </a:spcAft>
              <a:buClr>
                <a:srgbClr val="8A8A8A"/>
              </a:buClr>
              <a:buSzPts val="1600"/>
              <a:buNone/>
              <a:defRPr sz="1600">
                <a:solidFill>
                  <a:srgbClr val="8A8A8A"/>
                </a:solidFill>
              </a:defRPr>
            </a:lvl4pPr>
            <a:lvl5pPr marL="2286000" lvl="4" indent="-228600" algn="l">
              <a:lnSpc>
                <a:spcPct val="113000"/>
              </a:lnSpc>
              <a:spcBef>
                <a:spcPts val="10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334"/>
        <p:cNvGrpSpPr/>
        <p:nvPr/>
      </p:nvGrpSpPr>
      <p:grpSpPr>
        <a:xfrm>
          <a:off x="0" y="0"/>
          <a:ext cx="0" cy="0"/>
          <a:chOff x="0" y="0"/>
          <a:chExt cx="0" cy="0"/>
        </a:xfrm>
      </p:grpSpPr>
      <p:sp>
        <p:nvSpPr>
          <p:cNvPr id="335" name="Google Shape;335;p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51"/>
          <p:cNvSpPr txBox="1">
            <a:spLocks noGrp="1"/>
          </p:cNvSpPr>
          <p:nvPr>
            <p:ph type="body" idx="1"/>
          </p:nvPr>
        </p:nvSpPr>
        <p:spPr>
          <a:xfrm>
            <a:off x="838200" y="1825625"/>
            <a:ext cx="49170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113000"/>
              </a:lnSpc>
              <a:spcBef>
                <a:spcPts val="1000"/>
              </a:spcBef>
              <a:spcAft>
                <a:spcPts val="0"/>
              </a:spcAft>
              <a:buClr>
                <a:schemeClr val="dk1"/>
              </a:buClr>
              <a:buSzPts val="2400"/>
              <a:buChar char="•"/>
              <a:defRPr>
                <a:latin typeface="Arial"/>
                <a:ea typeface="Arial"/>
                <a:cs typeface="Arial"/>
                <a:sym typeface="Arial"/>
              </a:defRPr>
            </a:lvl2pPr>
            <a:lvl3pPr marL="1371600" lvl="2" indent="-355600" algn="l">
              <a:lnSpc>
                <a:spcPct val="113000"/>
              </a:lnSpc>
              <a:spcBef>
                <a:spcPts val="1000"/>
              </a:spcBef>
              <a:spcAft>
                <a:spcPts val="0"/>
              </a:spcAft>
              <a:buClr>
                <a:schemeClr val="dk1"/>
              </a:buClr>
              <a:buSzPts val="2000"/>
              <a:buChar char="•"/>
              <a:defRPr>
                <a:latin typeface="Arial"/>
                <a:ea typeface="Arial"/>
                <a:cs typeface="Arial"/>
                <a:sym typeface="Arial"/>
              </a:defRPr>
            </a:lvl3pPr>
            <a:lvl4pPr marL="1828800" lvl="3" indent="-342900" algn="l">
              <a:lnSpc>
                <a:spcPct val="113000"/>
              </a:lnSpc>
              <a:spcBef>
                <a:spcPts val="1000"/>
              </a:spcBef>
              <a:spcAft>
                <a:spcPts val="0"/>
              </a:spcAft>
              <a:buClr>
                <a:schemeClr val="dk1"/>
              </a:buClr>
              <a:buSzPts val="1800"/>
              <a:buChar char="•"/>
              <a:defRPr>
                <a:latin typeface="Arial"/>
                <a:ea typeface="Arial"/>
                <a:cs typeface="Arial"/>
                <a:sym typeface="Arial"/>
              </a:defRPr>
            </a:lvl4pPr>
            <a:lvl5pPr marL="2286000" lvl="4" indent="-342900" algn="l">
              <a:lnSpc>
                <a:spcPct val="113000"/>
              </a:lnSpc>
              <a:spcBef>
                <a:spcPts val="10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5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113000"/>
              </a:lnSpc>
              <a:spcBef>
                <a:spcPts val="1000"/>
              </a:spcBef>
              <a:spcAft>
                <a:spcPts val="0"/>
              </a:spcAft>
              <a:buClr>
                <a:schemeClr val="dk1"/>
              </a:buClr>
              <a:buSzPts val="2400"/>
              <a:buChar char="•"/>
              <a:defRPr>
                <a:latin typeface="Arial"/>
                <a:ea typeface="Arial"/>
                <a:cs typeface="Arial"/>
                <a:sym typeface="Arial"/>
              </a:defRPr>
            </a:lvl2pPr>
            <a:lvl3pPr marL="1371600" lvl="2" indent="-355600" algn="l">
              <a:lnSpc>
                <a:spcPct val="113000"/>
              </a:lnSpc>
              <a:spcBef>
                <a:spcPts val="1000"/>
              </a:spcBef>
              <a:spcAft>
                <a:spcPts val="0"/>
              </a:spcAft>
              <a:buClr>
                <a:schemeClr val="dk1"/>
              </a:buClr>
              <a:buSzPts val="2000"/>
              <a:buChar char="•"/>
              <a:defRPr>
                <a:latin typeface="Arial"/>
                <a:ea typeface="Arial"/>
                <a:cs typeface="Arial"/>
                <a:sym typeface="Arial"/>
              </a:defRPr>
            </a:lvl3pPr>
            <a:lvl4pPr marL="1828800" lvl="3" indent="-342900" algn="l">
              <a:lnSpc>
                <a:spcPct val="113000"/>
              </a:lnSpc>
              <a:spcBef>
                <a:spcPts val="1000"/>
              </a:spcBef>
              <a:spcAft>
                <a:spcPts val="0"/>
              </a:spcAft>
              <a:buClr>
                <a:schemeClr val="dk1"/>
              </a:buClr>
              <a:buSzPts val="1800"/>
              <a:buChar char="•"/>
              <a:defRPr>
                <a:latin typeface="Arial"/>
                <a:ea typeface="Arial"/>
                <a:cs typeface="Arial"/>
                <a:sym typeface="Arial"/>
              </a:defRPr>
            </a:lvl4pPr>
            <a:lvl5pPr marL="2286000" lvl="4" indent="-342900" algn="l">
              <a:lnSpc>
                <a:spcPct val="113000"/>
              </a:lnSpc>
              <a:spcBef>
                <a:spcPts val="10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ticky Notes">
  <p:cSld name="Sticky Notes">
    <p:spTree>
      <p:nvGrpSpPr>
        <p:cNvPr id="1" name="Shape 338"/>
        <p:cNvGrpSpPr/>
        <p:nvPr/>
      </p:nvGrpSpPr>
      <p:grpSpPr>
        <a:xfrm>
          <a:off x="0" y="0"/>
          <a:ext cx="0" cy="0"/>
          <a:chOff x="0" y="0"/>
          <a:chExt cx="0" cy="0"/>
        </a:xfrm>
      </p:grpSpPr>
      <p:sp>
        <p:nvSpPr>
          <p:cNvPr id="339" name="Google Shape;339;p52"/>
          <p:cNvSpPr/>
          <p:nvPr/>
        </p:nvSpPr>
        <p:spPr>
          <a:xfrm>
            <a:off x="1" y="5242956"/>
            <a:ext cx="12192000" cy="16149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0" name="Google Shape;340;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52"/>
          <p:cNvSpPr txBox="1">
            <a:spLocks noGrp="1"/>
          </p:cNvSpPr>
          <p:nvPr>
            <p:ph type="body" idx="1"/>
          </p:nvPr>
        </p:nvSpPr>
        <p:spPr>
          <a:xfrm>
            <a:off x="838200" y="1520043"/>
            <a:ext cx="10515600" cy="16149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000"/>
              </a:spcBef>
              <a:spcAft>
                <a:spcPts val="0"/>
              </a:spcAft>
              <a:buClr>
                <a:schemeClr val="dk1"/>
              </a:buClr>
              <a:buSzPts val="2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52"/>
          <p:cNvSpPr txBox="1">
            <a:spLocks noGrp="1"/>
          </p:cNvSpPr>
          <p:nvPr>
            <p:ph type="body" idx="2"/>
          </p:nvPr>
        </p:nvSpPr>
        <p:spPr>
          <a:xfrm>
            <a:off x="8974237" y="3563752"/>
            <a:ext cx="2379600" cy="23742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52"/>
          <p:cNvSpPr txBox="1">
            <a:spLocks noGrp="1"/>
          </p:cNvSpPr>
          <p:nvPr>
            <p:ph type="body" idx="3"/>
          </p:nvPr>
        </p:nvSpPr>
        <p:spPr>
          <a:xfrm>
            <a:off x="6262225" y="3563752"/>
            <a:ext cx="2379600" cy="23742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52"/>
          <p:cNvSpPr txBox="1">
            <a:spLocks noGrp="1"/>
          </p:cNvSpPr>
          <p:nvPr>
            <p:ph type="body" idx="4"/>
          </p:nvPr>
        </p:nvSpPr>
        <p:spPr>
          <a:xfrm>
            <a:off x="3550213" y="3563752"/>
            <a:ext cx="2379600" cy="23742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52"/>
          <p:cNvSpPr txBox="1">
            <a:spLocks noGrp="1"/>
          </p:cNvSpPr>
          <p:nvPr>
            <p:ph type="body" idx="5"/>
          </p:nvPr>
        </p:nvSpPr>
        <p:spPr>
          <a:xfrm>
            <a:off x="838200" y="3563751"/>
            <a:ext cx="2379600" cy="23742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52"/>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
        <p:nvSpPr>
          <p:cNvPr id="347" name="Google Shape;347;p52"/>
          <p:cNvSpPr txBox="1"/>
          <p:nvPr/>
        </p:nvSpPr>
        <p:spPr>
          <a:xfrm>
            <a:off x="578788" y="6355009"/>
            <a:ext cx="2886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©2022 Lumen 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Right Border - Full Width" type="obj">
  <p:cSld name="OBJECT">
    <p:spTree>
      <p:nvGrpSpPr>
        <p:cNvPr id="1" name="Shape 348"/>
        <p:cNvGrpSpPr/>
        <p:nvPr/>
      </p:nvGrpSpPr>
      <p:grpSpPr>
        <a:xfrm>
          <a:off x="0" y="0"/>
          <a:ext cx="0" cy="0"/>
          <a:chOff x="0" y="0"/>
          <a:chExt cx="0" cy="0"/>
        </a:xfrm>
      </p:grpSpPr>
      <p:sp>
        <p:nvSpPr>
          <p:cNvPr id="349" name="Google Shape;349;p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53"/>
          <p:cNvSpPr/>
          <p:nvPr/>
        </p:nvSpPr>
        <p:spPr>
          <a:xfrm>
            <a:off x="2" y="0"/>
            <a:ext cx="4653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C">
  <p:cSld name="Title Slide C">
    <p:spTree>
      <p:nvGrpSpPr>
        <p:cNvPr id="1" name="Shape 34"/>
        <p:cNvGrpSpPr/>
        <p:nvPr/>
      </p:nvGrpSpPr>
      <p:grpSpPr>
        <a:xfrm>
          <a:off x="0" y="0"/>
          <a:ext cx="0" cy="0"/>
          <a:chOff x="0" y="0"/>
          <a:chExt cx="0" cy="0"/>
        </a:xfrm>
      </p:grpSpPr>
      <p:sp>
        <p:nvSpPr>
          <p:cNvPr id="35" name="Google Shape;35;p6"/>
          <p:cNvSpPr/>
          <p:nvPr/>
        </p:nvSpPr>
        <p:spPr>
          <a:xfrm>
            <a:off x="1" y="0"/>
            <a:ext cx="5873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36" name="Google Shape;36;p6"/>
          <p:cNvSpPr txBox="1">
            <a:spLocks noGrp="1"/>
          </p:cNvSpPr>
          <p:nvPr>
            <p:ph type="title"/>
          </p:nvPr>
        </p:nvSpPr>
        <p:spPr>
          <a:xfrm>
            <a:off x="648971" y="1247160"/>
            <a:ext cx="4794300" cy="1785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7" name="Google Shape;37;p6"/>
          <p:cNvSpPr txBox="1">
            <a:spLocks noGrp="1"/>
          </p:cNvSpPr>
          <p:nvPr>
            <p:ph type="body" idx="1"/>
          </p:nvPr>
        </p:nvSpPr>
        <p:spPr>
          <a:xfrm>
            <a:off x="648971" y="3201726"/>
            <a:ext cx="4794300" cy="15000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100"/>
              </a:spcBef>
              <a:spcAft>
                <a:spcPts val="0"/>
              </a:spcAft>
              <a:buClr>
                <a:schemeClr val="lt1"/>
              </a:buClr>
              <a:buSzPts val="2800"/>
              <a:buChar char="•"/>
              <a:defRPr>
                <a:solidFill>
                  <a:schemeClr val="lt1"/>
                </a:solidFill>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8" name="Google Shape;38;p6"/>
          <p:cNvSpPr>
            <a:spLocks noGrp="1"/>
          </p:cNvSpPr>
          <p:nvPr>
            <p:ph type="pic" idx="2"/>
          </p:nvPr>
        </p:nvSpPr>
        <p:spPr>
          <a:xfrm>
            <a:off x="6318327" y="671804"/>
            <a:ext cx="5373600" cy="5505300"/>
          </a:xfrm>
          <a:prstGeom prst="rect">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Data">
  <p:cSld name="Big Data">
    <p:spTree>
      <p:nvGrpSpPr>
        <p:cNvPr id="1" name="Shape 352"/>
        <p:cNvGrpSpPr/>
        <p:nvPr/>
      </p:nvGrpSpPr>
      <p:grpSpPr>
        <a:xfrm>
          <a:off x="0" y="0"/>
          <a:ext cx="0" cy="0"/>
          <a:chOff x="0" y="0"/>
          <a:chExt cx="0" cy="0"/>
        </a:xfrm>
      </p:grpSpPr>
      <p:sp>
        <p:nvSpPr>
          <p:cNvPr id="353" name="Google Shape;353;p54"/>
          <p:cNvSpPr/>
          <p:nvPr/>
        </p:nvSpPr>
        <p:spPr>
          <a:xfrm>
            <a:off x="-1" y="1"/>
            <a:ext cx="8736300" cy="6858000"/>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4" name="Google Shape;354;p54"/>
          <p:cNvSpPr txBox="1">
            <a:spLocks noGrp="1"/>
          </p:cNvSpPr>
          <p:nvPr>
            <p:ph type="body" idx="1"/>
          </p:nvPr>
        </p:nvSpPr>
        <p:spPr>
          <a:xfrm>
            <a:off x="594139" y="3585882"/>
            <a:ext cx="7147500" cy="12546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dk1"/>
              </a:buClr>
              <a:buSzPts val="2800"/>
              <a:buNone/>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54"/>
          <p:cNvSpPr txBox="1">
            <a:spLocks noGrp="1"/>
          </p:cNvSpPr>
          <p:nvPr>
            <p:ph type="title"/>
          </p:nvPr>
        </p:nvSpPr>
        <p:spPr>
          <a:xfrm>
            <a:off x="594139" y="2099196"/>
            <a:ext cx="87363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0349"/>
              </a:buClr>
              <a:buSzPts val="10000"/>
              <a:buFont typeface="Arial Black"/>
              <a:buNone/>
              <a:defRPr sz="10000">
                <a:solidFill>
                  <a:srgbClr val="1F0349"/>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54"/>
          <p:cNvSpPr>
            <a:spLocks noGrp="1"/>
          </p:cNvSpPr>
          <p:nvPr>
            <p:ph type="pic" idx="2"/>
          </p:nvPr>
        </p:nvSpPr>
        <p:spPr>
          <a:xfrm>
            <a:off x="7410994" y="671804"/>
            <a:ext cx="4281000" cy="55053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A">
  <p:cSld name="Title Slide A">
    <p:spTree>
      <p:nvGrpSpPr>
        <p:cNvPr id="1" name="Shape 357"/>
        <p:cNvGrpSpPr/>
        <p:nvPr/>
      </p:nvGrpSpPr>
      <p:grpSpPr>
        <a:xfrm>
          <a:off x="0" y="0"/>
          <a:ext cx="0" cy="0"/>
          <a:chOff x="0" y="0"/>
          <a:chExt cx="0" cy="0"/>
        </a:xfrm>
      </p:grpSpPr>
      <p:sp>
        <p:nvSpPr>
          <p:cNvPr id="358" name="Google Shape;358;p55"/>
          <p:cNvSpPr/>
          <p:nvPr/>
        </p:nvSpPr>
        <p:spPr>
          <a:xfrm>
            <a:off x="5575610" y="0"/>
            <a:ext cx="6616390" cy="6858000"/>
          </a:xfrm>
          <a:custGeom>
            <a:avLst/>
            <a:gdLst/>
            <a:ahLst/>
            <a:cxnLst/>
            <a:rect l="l" t="t" r="r" b="b"/>
            <a:pathLst>
              <a:path w="6616390" h="6858000" extrusionOk="0">
                <a:moveTo>
                  <a:pt x="1594625" y="0"/>
                </a:moveTo>
                <a:lnTo>
                  <a:pt x="6616390" y="0"/>
                </a:lnTo>
                <a:lnTo>
                  <a:pt x="6616390" y="6858000"/>
                </a:lnTo>
                <a:lnTo>
                  <a:pt x="0" y="6858000"/>
                </a:lnTo>
                <a:lnTo>
                  <a:pt x="1594625"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 name="Google Shape;359;p55"/>
          <p:cNvSpPr txBox="1">
            <a:spLocks noGrp="1"/>
          </p:cNvSpPr>
          <p:nvPr>
            <p:ph type="body" idx="1"/>
          </p:nvPr>
        </p:nvSpPr>
        <p:spPr>
          <a:xfrm>
            <a:off x="831850" y="2913079"/>
            <a:ext cx="5139900" cy="32640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55"/>
          <p:cNvSpPr txBox="1">
            <a:spLocks noGrp="1"/>
          </p:cNvSpPr>
          <p:nvPr>
            <p:ph type="title"/>
          </p:nvPr>
        </p:nvSpPr>
        <p:spPr>
          <a:xfrm>
            <a:off x="831850" y="1452282"/>
            <a:ext cx="5139900" cy="119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55"/>
          <p:cNvSpPr>
            <a:spLocks noGrp="1"/>
          </p:cNvSpPr>
          <p:nvPr>
            <p:ph type="pic" idx="2"/>
          </p:nvPr>
        </p:nvSpPr>
        <p:spPr>
          <a:xfrm>
            <a:off x="6332434" y="598206"/>
            <a:ext cx="5359500" cy="5578800"/>
          </a:xfrm>
          <a:prstGeom prst="rect">
            <a:avLst/>
          </a:prstGeom>
          <a:noFill/>
          <a:ln>
            <a:noFill/>
          </a:ln>
        </p:spPr>
      </p:sp>
      <p:sp>
        <p:nvSpPr>
          <p:cNvPr id="362" name="Google Shape;362;p55"/>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Learning Outcomes">
  <p:cSld name="Learning Outcomes">
    <p:spTree>
      <p:nvGrpSpPr>
        <p:cNvPr id="1" name="Shape 363"/>
        <p:cNvGrpSpPr/>
        <p:nvPr/>
      </p:nvGrpSpPr>
      <p:grpSpPr>
        <a:xfrm>
          <a:off x="0" y="0"/>
          <a:ext cx="0" cy="0"/>
          <a:chOff x="0" y="0"/>
          <a:chExt cx="0" cy="0"/>
        </a:xfrm>
      </p:grpSpPr>
      <p:sp>
        <p:nvSpPr>
          <p:cNvPr id="364" name="Google Shape;364;p56"/>
          <p:cNvSpPr/>
          <p:nvPr/>
        </p:nvSpPr>
        <p:spPr>
          <a:xfrm>
            <a:off x="0" y="1"/>
            <a:ext cx="12192000" cy="2351100"/>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 name="Google Shape;365;p56"/>
          <p:cNvSpPr txBox="1">
            <a:spLocks noGrp="1"/>
          </p:cNvSpPr>
          <p:nvPr>
            <p:ph type="title"/>
          </p:nvPr>
        </p:nvSpPr>
        <p:spPr>
          <a:xfrm>
            <a:off x="838200" y="158297"/>
            <a:ext cx="10515600" cy="1086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0349"/>
              </a:buClr>
              <a:buSzPts val="4400"/>
              <a:buFont typeface="Arial"/>
              <a:buNone/>
              <a:defRPr>
                <a:solidFill>
                  <a:srgbClr val="1F03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56"/>
          <p:cNvSpPr txBox="1">
            <a:spLocks noGrp="1"/>
          </p:cNvSpPr>
          <p:nvPr>
            <p:ph type="body" idx="1"/>
          </p:nvPr>
        </p:nvSpPr>
        <p:spPr>
          <a:xfrm>
            <a:off x="838199" y="1253724"/>
            <a:ext cx="10515600" cy="9135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000"/>
              </a:spcBef>
              <a:spcAft>
                <a:spcPts val="0"/>
              </a:spcAft>
              <a:buClr>
                <a:schemeClr val="dk1"/>
              </a:buClr>
              <a:buSzPts val="2000"/>
              <a:buNone/>
              <a:defRPr sz="2000"/>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56"/>
          <p:cNvSpPr txBox="1">
            <a:spLocks noGrp="1"/>
          </p:cNvSpPr>
          <p:nvPr>
            <p:ph type="body" idx="2"/>
          </p:nvPr>
        </p:nvSpPr>
        <p:spPr>
          <a:xfrm>
            <a:off x="7446345" y="2608820"/>
            <a:ext cx="2965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dk1"/>
              </a:buClr>
              <a:buSzPts val="2400"/>
              <a:buNone/>
              <a:defRPr sz="2400" b="1"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56"/>
          <p:cNvSpPr txBox="1">
            <a:spLocks noGrp="1"/>
          </p:cNvSpPr>
          <p:nvPr>
            <p:ph type="body" idx="3"/>
          </p:nvPr>
        </p:nvSpPr>
        <p:spPr>
          <a:xfrm>
            <a:off x="6096001" y="3519383"/>
            <a:ext cx="4316100" cy="9234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56"/>
          <p:cNvSpPr txBox="1">
            <a:spLocks noGrp="1"/>
          </p:cNvSpPr>
          <p:nvPr>
            <p:ph type="body" idx="4"/>
          </p:nvPr>
        </p:nvSpPr>
        <p:spPr>
          <a:xfrm>
            <a:off x="6095999" y="2714939"/>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p56"/>
          <p:cNvSpPr txBox="1">
            <a:spLocks noGrp="1"/>
          </p:cNvSpPr>
          <p:nvPr>
            <p:ph type="body" idx="5"/>
          </p:nvPr>
        </p:nvSpPr>
        <p:spPr>
          <a:xfrm>
            <a:off x="2182582" y="2608277"/>
            <a:ext cx="2965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dk1"/>
              </a:buClr>
              <a:buSzPts val="2400"/>
              <a:buNone/>
              <a:defRPr sz="2400" b="1"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56"/>
          <p:cNvSpPr txBox="1">
            <a:spLocks noGrp="1"/>
          </p:cNvSpPr>
          <p:nvPr>
            <p:ph type="body" idx="6"/>
          </p:nvPr>
        </p:nvSpPr>
        <p:spPr>
          <a:xfrm>
            <a:off x="832238" y="3518840"/>
            <a:ext cx="4316100" cy="9234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56"/>
          <p:cNvSpPr txBox="1">
            <a:spLocks noGrp="1"/>
          </p:cNvSpPr>
          <p:nvPr>
            <p:ph type="body" idx="7"/>
          </p:nvPr>
        </p:nvSpPr>
        <p:spPr>
          <a:xfrm>
            <a:off x="832236" y="2714396"/>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56"/>
          <p:cNvSpPr txBox="1">
            <a:spLocks noGrp="1"/>
          </p:cNvSpPr>
          <p:nvPr>
            <p:ph type="body" idx="8"/>
          </p:nvPr>
        </p:nvSpPr>
        <p:spPr>
          <a:xfrm>
            <a:off x="2182582" y="4660526"/>
            <a:ext cx="2965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dk1"/>
              </a:buClr>
              <a:buSzPts val="2400"/>
              <a:buNone/>
              <a:defRPr sz="2400" b="1"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56"/>
          <p:cNvSpPr txBox="1">
            <a:spLocks noGrp="1"/>
          </p:cNvSpPr>
          <p:nvPr>
            <p:ph type="body" idx="9"/>
          </p:nvPr>
        </p:nvSpPr>
        <p:spPr>
          <a:xfrm>
            <a:off x="832238" y="5571089"/>
            <a:ext cx="4316100" cy="9234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56"/>
          <p:cNvSpPr txBox="1">
            <a:spLocks noGrp="1"/>
          </p:cNvSpPr>
          <p:nvPr>
            <p:ph type="body" idx="13"/>
          </p:nvPr>
        </p:nvSpPr>
        <p:spPr>
          <a:xfrm>
            <a:off x="832236" y="4766645"/>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56"/>
          <p:cNvSpPr txBox="1">
            <a:spLocks noGrp="1"/>
          </p:cNvSpPr>
          <p:nvPr>
            <p:ph type="body" idx="14"/>
          </p:nvPr>
        </p:nvSpPr>
        <p:spPr>
          <a:xfrm>
            <a:off x="7438861" y="4660526"/>
            <a:ext cx="2965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dk1"/>
              </a:buClr>
              <a:buSzPts val="2400"/>
              <a:buNone/>
              <a:defRPr sz="2400" b="1" i="0">
                <a:solidFill>
                  <a:schemeClr val="dk1"/>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56"/>
          <p:cNvSpPr txBox="1">
            <a:spLocks noGrp="1"/>
          </p:cNvSpPr>
          <p:nvPr>
            <p:ph type="body" idx="15"/>
          </p:nvPr>
        </p:nvSpPr>
        <p:spPr>
          <a:xfrm>
            <a:off x="6088517" y="5571089"/>
            <a:ext cx="4316100" cy="9234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56"/>
          <p:cNvSpPr txBox="1">
            <a:spLocks noGrp="1"/>
          </p:cNvSpPr>
          <p:nvPr>
            <p:ph type="body" idx="16"/>
          </p:nvPr>
        </p:nvSpPr>
        <p:spPr>
          <a:xfrm>
            <a:off x="6088515" y="4766645"/>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0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000"/>
              </a:spcBef>
              <a:spcAft>
                <a:spcPts val="0"/>
              </a:spcAft>
              <a:buClr>
                <a:schemeClr val="dk1"/>
              </a:buClr>
              <a:buSzPts val="2400"/>
              <a:buNone/>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C">
  <p:cSld name="Title Slide C">
    <p:spTree>
      <p:nvGrpSpPr>
        <p:cNvPr id="1" name="Shape 379"/>
        <p:cNvGrpSpPr/>
        <p:nvPr/>
      </p:nvGrpSpPr>
      <p:grpSpPr>
        <a:xfrm>
          <a:off x="0" y="0"/>
          <a:ext cx="0" cy="0"/>
          <a:chOff x="0" y="0"/>
          <a:chExt cx="0" cy="0"/>
        </a:xfrm>
      </p:grpSpPr>
      <p:sp>
        <p:nvSpPr>
          <p:cNvPr id="380" name="Google Shape;380;p57"/>
          <p:cNvSpPr/>
          <p:nvPr/>
        </p:nvSpPr>
        <p:spPr>
          <a:xfrm>
            <a:off x="1" y="0"/>
            <a:ext cx="5873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1" name="Google Shape;381;p57"/>
          <p:cNvSpPr txBox="1">
            <a:spLocks noGrp="1"/>
          </p:cNvSpPr>
          <p:nvPr>
            <p:ph type="title"/>
          </p:nvPr>
        </p:nvSpPr>
        <p:spPr>
          <a:xfrm>
            <a:off x="648971" y="1247160"/>
            <a:ext cx="4794300" cy="1785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57"/>
          <p:cNvSpPr txBox="1">
            <a:spLocks noGrp="1"/>
          </p:cNvSpPr>
          <p:nvPr>
            <p:ph type="body" idx="1"/>
          </p:nvPr>
        </p:nvSpPr>
        <p:spPr>
          <a:xfrm>
            <a:off x="648971" y="3201726"/>
            <a:ext cx="4794300" cy="15003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000"/>
              </a:spcBef>
              <a:spcAft>
                <a:spcPts val="0"/>
              </a:spcAft>
              <a:buClr>
                <a:schemeClr val="lt1"/>
              </a:buClr>
              <a:buSzPts val="2800"/>
              <a:buChar char="•"/>
              <a:defRPr>
                <a:solidFill>
                  <a:schemeClr val="lt1"/>
                </a:solidFill>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57"/>
          <p:cNvSpPr>
            <a:spLocks noGrp="1"/>
          </p:cNvSpPr>
          <p:nvPr>
            <p:ph type="pic" idx="2"/>
          </p:nvPr>
        </p:nvSpPr>
        <p:spPr>
          <a:xfrm>
            <a:off x="6318327" y="671804"/>
            <a:ext cx="5373600" cy="55053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3 2/3 2 Column Content">
  <p:cSld name="1/3 2/3 2 Column Content">
    <p:spTree>
      <p:nvGrpSpPr>
        <p:cNvPr id="1" name="Shape 384"/>
        <p:cNvGrpSpPr/>
        <p:nvPr/>
      </p:nvGrpSpPr>
      <p:grpSpPr>
        <a:xfrm>
          <a:off x="0" y="0"/>
          <a:ext cx="0" cy="0"/>
          <a:chOff x="0" y="0"/>
          <a:chExt cx="0" cy="0"/>
        </a:xfrm>
      </p:grpSpPr>
      <p:sp>
        <p:nvSpPr>
          <p:cNvPr id="385" name="Google Shape;385;p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58"/>
          <p:cNvSpPr txBox="1">
            <a:spLocks noGrp="1"/>
          </p:cNvSpPr>
          <p:nvPr>
            <p:ph type="body" idx="1"/>
          </p:nvPr>
        </p:nvSpPr>
        <p:spPr>
          <a:xfrm>
            <a:off x="838200" y="1825625"/>
            <a:ext cx="31098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58"/>
          <p:cNvSpPr txBox="1">
            <a:spLocks noGrp="1"/>
          </p:cNvSpPr>
          <p:nvPr>
            <p:ph type="body" idx="2"/>
          </p:nvPr>
        </p:nvSpPr>
        <p:spPr>
          <a:xfrm>
            <a:off x="4249271" y="1825625"/>
            <a:ext cx="7104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388"/>
        <p:cNvGrpSpPr/>
        <p:nvPr/>
      </p:nvGrpSpPr>
      <p:grpSpPr>
        <a:xfrm>
          <a:off x="0" y="0"/>
          <a:ext cx="0" cy="0"/>
          <a:chOff x="0" y="0"/>
          <a:chExt cx="0" cy="0"/>
        </a:xfrm>
      </p:grpSpPr>
      <p:sp>
        <p:nvSpPr>
          <p:cNvPr id="389" name="Google Shape;389;p59"/>
          <p:cNvSpPr>
            <a:spLocks noGrp="1"/>
          </p:cNvSpPr>
          <p:nvPr>
            <p:ph type="body" idx="1"/>
          </p:nvPr>
        </p:nvSpPr>
        <p:spPr>
          <a:xfrm>
            <a:off x="1066800" y="1026318"/>
            <a:ext cx="10058400" cy="48006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457200" tIns="182875" rIns="457200" bIns="182875" anchor="ctr" anchorCtr="1">
            <a:normAutofit/>
          </a:bodyPr>
          <a:lstStyle>
            <a:lvl1pPr marL="457200" lvl="0" indent="-228600" algn="ctr">
              <a:lnSpc>
                <a:spcPct val="114000"/>
              </a:lnSpc>
              <a:spcBef>
                <a:spcPts val="1000"/>
              </a:spcBef>
              <a:spcAft>
                <a:spcPts val="0"/>
              </a:spcAft>
              <a:buClr>
                <a:schemeClr val="dk2"/>
              </a:buClr>
              <a:buSzPts val="2800"/>
              <a:buNone/>
              <a:defRPr sz="2800" b="0" i="1">
                <a:solidFill>
                  <a:schemeClr val="dk2"/>
                </a:solidFill>
                <a:latin typeface="Georgia"/>
                <a:ea typeface="Georgia"/>
                <a:cs typeface="Georgia"/>
                <a:sym typeface="Georgia"/>
              </a:defRPr>
            </a:lvl1pPr>
            <a:lvl2pPr marL="914400" lvl="1" indent="-406400" algn="ctr">
              <a:lnSpc>
                <a:spcPct val="113000"/>
              </a:lnSpc>
              <a:spcBef>
                <a:spcPts val="1000"/>
              </a:spcBef>
              <a:spcAft>
                <a:spcPts val="0"/>
              </a:spcAft>
              <a:buClr>
                <a:schemeClr val="dk2"/>
              </a:buClr>
              <a:buSzPts val="2800"/>
              <a:buChar char="•"/>
              <a:defRPr sz="2800" b="0" i="1">
                <a:solidFill>
                  <a:schemeClr val="dk2"/>
                </a:solidFill>
                <a:latin typeface="Georgia"/>
                <a:ea typeface="Georgia"/>
                <a:cs typeface="Georgia"/>
                <a:sym typeface="Georgia"/>
              </a:defRPr>
            </a:lvl2pPr>
            <a:lvl3pPr marL="1371600" lvl="2" indent="-406400" algn="ctr">
              <a:lnSpc>
                <a:spcPct val="113000"/>
              </a:lnSpc>
              <a:spcBef>
                <a:spcPts val="1000"/>
              </a:spcBef>
              <a:spcAft>
                <a:spcPts val="0"/>
              </a:spcAft>
              <a:buClr>
                <a:schemeClr val="dk2"/>
              </a:buClr>
              <a:buSzPts val="2800"/>
              <a:buChar char="•"/>
              <a:defRPr sz="2800" b="0" i="1">
                <a:solidFill>
                  <a:schemeClr val="dk2"/>
                </a:solidFill>
                <a:latin typeface="Georgia"/>
                <a:ea typeface="Georgia"/>
                <a:cs typeface="Georgia"/>
                <a:sym typeface="Georgia"/>
              </a:defRPr>
            </a:lvl3pPr>
            <a:lvl4pPr marL="1828800" lvl="3" indent="-406400" algn="ctr">
              <a:lnSpc>
                <a:spcPct val="113000"/>
              </a:lnSpc>
              <a:spcBef>
                <a:spcPts val="1000"/>
              </a:spcBef>
              <a:spcAft>
                <a:spcPts val="0"/>
              </a:spcAft>
              <a:buClr>
                <a:schemeClr val="dk2"/>
              </a:buClr>
              <a:buSzPts val="2800"/>
              <a:buChar char="•"/>
              <a:defRPr sz="2800" b="0" i="1">
                <a:solidFill>
                  <a:schemeClr val="dk2"/>
                </a:solidFill>
                <a:latin typeface="Georgia"/>
                <a:ea typeface="Georgia"/>
                <a:cs typeface="Georgia"/>
                <a:sym typeface="Georgia"/>
              </a:defRPr>
            </a:lvl4pPr>
            <a:lvl5pPr marL="2286000" lvl="4" indent="-406400" algn="ctr">
              <a:lnSpc>
                <a:spcPct val="113000"/>
              </a:lnSpc>
              <a:spcBef>
                <a:spcPts val="1000"/>
              </a:spcBef>
              <a:spcAft>
                <a:spcPts val="0"/>
              </a:spcAft>
              <a:buClr>
                <a:schemeClr val="dk2"/>
              </a:buClr>
              <a:buSzPts val="2800"/>
              <a:buChar char="•"/>
              <a:defRPr sz="2800" b="0" i="1">
                <a:solidFill>
                  <a:schemeClr val="dk2"/>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llout for Dark Background Image">
  <p:cSld name="Callout for Dark Background Image">
    <p:bg>
      <p:bgPr>
        <a:solidFill>
          <a:schemeClr val="dk1"/>
        </a:solidFill>
        <a:effectLst/>
      </p:bgPr>
    </p:bg>
    <p:spTree>
      <p:nvGrpSpPr>
        <p:cNvPr id="1" name="Shape 390"/>
        <p:cNvGrpSpPr/>
        <p:nvPr/>
      </p:nvGrpSpPr>
      <p:grpSpPr>
        <a:xfrm>
          <a:off x="0" y="0"/>
          <a:ext cx="0" cy="0"/>
          <a:chOff x="0" y="0"/>
          <a:chExt cx="0" cy="0"/>
        </a:xfrm>
      </p:grpSpPr>
      <p:sp>
        <p:nvSpPr>
          <p:cNvPr id="391" name="Google Shape;391;p60"/>
          <p:cNvSpPr/>
          <p:nvPr/>
        </p:nvSpPr>
        <p:spPr>
          <a:xfrm>
            <a:off x="5627912" y="1027253"/>
            <a:ext cx="5551800" cy="4803600"/>
          </a:xfrm>
          <a:prstGeom prst="rect">
            <a:avLst/>
          </a:prstGeom>
          <a:solidFill>
            <a:schemeClr val="lt1">
              <a:alpha val="86670"/>
            </a:schemeClr>
          </a:solidFill>
          <a:ln>
            <a:noFill/>
          </a:ln>
        </p:spPr>
        <p:txBody>
          <a:bodyPr spcFirstLastPara="1" wrap="square" lIns="457200" tIns="182875" rIns="457200" bIns="182875" anchor="ctr" anchorCtr="0">
            <a:noAutofit/>
          </a:bodyPr>
          <a:lstStyle/>
          <a:p>
            <a:pPr marL="0" marR="0" lvl="0" indent="0" algn="ctr" rtl="0">
              <a:lnSpc>
                <a:spcPct val="150000"/>
              </a:lnSpc>
              <a:spcBef>
                <a:spcPts val="0"/>
              </a:spcBef>
              <a:spcAft>
                <a:spcPts val="0"/>
              </a:spcAft>
              <a:buClr>
                <a:srgbClr val="000000"/>
              </a:buClr>
              <a:buSzPts val="2800"/>
              <a:buFont typeface="Arial"/>
              <a:buNone/>
            </a:pPr>
            <a:r>
              <a:rPr lang="en-US" sz="2800" b="1" i="0" u="none" strike="noStrike" cap="none">
                <a:solidFill>
                  <a:schemeClr val="accent5"/>
                </a:solidFill>
                <a:latin typeface="Arial"/>
                <a:ea typeface="Arial"/>
                <a:cs typeface="Arial"/>
                <a:sym typeface="Arial"/>
              </a:rPr>
              <a:t>FUN FACT</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Fun Fact / Hint / Callout Block. In the toolbar, go to Design &gt; Format Background to place an image that uses dark, saturated colors as the background on this slide.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ree Column Content">
  <p:cSld name="Three Column Content">
    <p:spTree>
      <p:nvGrpSpPr>
        <p:cNvPr id="1" name="Shape 392"/>
        <p:cNvGrpSpPr/>
        <p:nvPr/>
      </p:nvGrpSpPr>
      <p:grpSpPr>
        <a:xfrm>
          <a:off x="0" y="0"/>
          <a:ext cx="0" cy="0"/>
          <a:chOff x="0" y="0"/>
          <a:chExt cx="0" cy="0"/>
        </a:xfrm>
      </p:grpSpPr>
      <p:sp>
        <p:nvSpPr>
          <p:cNvPr id="393" name="Google Shape;393;p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 name="Google Shape;394;p61"/>
          <p:cNvSpPr txBox="1">
            <a:spLocks noGrp="1"/>
          </p:cNvSpPr>
          <p:nvPr>
            <p:ph type="body" idx="1"/>
          </p:nvPr>
        </p:nvSpPr>
        <p:spPr>
          <a:xfrm>
            <a:off x="838200" y="1848374"/>
            <a:ext cx="31098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61"/>
          <p:cNvSpPr txBox="1">
            <a:spLocks noGrp="1"/>
          </p:cNvSpPr>
          <p:nvPr>
            <p:ph type="body" idx="2"/>
          </p:nvPr>
        </p:nvSpPr>
        <p:spPr>
          <a:xfrm>
            <a:off x="4541072" y="1854164"/>
            <a:ext cx="31098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61"/>
          <p:cNvSpPr txBox="1">
            <a:spLocks noGrp="1"/>
          </p:cNvSpPr>
          <p:nvPr>
            <p:ph type="body" idx="3"/>
          </p:nvPr>
        </p:nvSpPr>
        <p:spPr>
          <a:xfrm>
            <a:off x="8243944" y="1848374"/>
            <a:ext cx="31098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arge Image">
  <p:cSld name="Large Image">
    <p:spTree>
      <p:nvGrpSpPr>
        <p:cNvPr id="1" name="Shape 397"/>
        <p:cNvGrpSpPr/>
        <p:nvPr/>
      </p:nvGrpSpPr>
      <p:grpSpPr>
        <a:xfrm>
          <a:off x="0" y="0"/>
          <a:ext cx="0" cy="0"/>
          <a:chOff x="0" y="0"/>
          <a:chExt cx="0" cy="0"/>
        </a:xfrm>
      </p:grpSpPr>
      <p:sp>
        <p:nvSpPr>
          <p:cNvPr id="398" name="Google Shape;398;p62"/>
          <p:cNvSpPr>
            <a:spLocks noGrp="1"/>
          </p:cNvSpPr>
          <p:nvPr>
            <p:ph type="pic" idx="2"/>
          </p:nvPr>
        </p:nvSpPr>
        <p:spPr>
          <a:xfrm>
            <a:off x="5010387" y="0"/>
            <a:ext cx="7181700" cy="6858000"/>
          </a:xfrm>
          <a:prstGeom prst="rect">
            <a:avLst/>
          </a:prstGeom>
          <a:noFill/>
          <a:ln>
            <a:noFill/>
          </a:ln>
        </p:spPr>
      </p:sp>
      <p:sp>
        <p:nvSpPr>
          <p:cNvPr id="399" name="Google Shape;399;p62"/>
          <p:cNvSpPr txBox="1">
            <a:spLocks noGrp="1"/>
          </p:cNvSpPr>
          <p:nvPr>
            <p:ph type="title"/>
          </p:nvPr>
        </p:nvSpPr>
        <p:spPr>
          <a:xfrm>
            <a:off x="838199" y="548464"/>
            <a:ext cx="3807300" cy="1839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p62"/>
          <p:cNvSpPr txBox="1">
            <a:spLocks noGrp="1"/>
          </p:cNvSpPr>
          <p:nvPr>
            <p:ph type="body" idx="1"/>
          </p:nvPr>
        </p:nvSpPr>
        <p:spPr>
          <a:xfrm>
            <a:off x="838201" y="2485016"/>
            <a:ext cx="3799500" cy="38244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62"/>
          <p:cNvSpPr/>
          <p:nvPr/>
        </p:nvSpPr>
        <p:spPr>
          <a:xfrm>
            <a:off x="2" y="0"/>
            <a:ext cx="4653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sic Title Slide" type="title">
  <p:cSld name="TITLE">
    <p:spTree>
      <p:nvGrpSpPr>
        <p:cNvPr id="1" name="Shape 402"/>
        <p:cNvGrpSpPr/>
        <p:nvPr/>
      </p:nvGrpSpPr>
      <p:grpSpPr>
        <a:xfrm>
          <a:off x="0" y="0"/>
          <a:ext cx="0" cy="0"/>
          <a:chOff x="0" y="0"/>
          <a:chExt cx="0" cy="0"/>
        </a:xfrm>
      </p:grpSpPr>
      <p:sp>
        <p:nvSpPr>
          <p:cNvPr id="403" name="Google Shape;403;p6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6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114000"/>
              </a:lnSpc>
              <a:spcBef>
                <a:spcPts val="1000"/>
              </a:spcBef>
              <a:spcAft>
                <a:spcPts val="0"/>
              </a:spcAft>
              <a:buClr>
                <a:schemeClr val="dk1"/>
              </a:buClr>
              <a:buSzPts val="2400"/>
              <a:buNone/>
              <a:defRPr sz="2400"/>
            </a:lvl1pPr>
            <a:lvl2pPr lvl="1" algn="ctr">
              <a:lnSpc>
                <a:spcPct val="113000"/>
              </a:lnSpc>
              <a:spcBef>
                <a:spcPts val="1000"/>
              </a:spcBef>
              <a:spcAft>
                <a:spcPts val="0"/>
              </a:spcAft>
              <a:buClr>
                <a:schemeClr val="dk1"/>
              </a:buClr>
              <a:buSzPts val="2000"/>
              <a:buNone/>
              <a:defRPr sz="2000"/>
            </a:lvl2pPr>
            <a:lvl3pPr lvl="2" algn="ctr">
              <a:lnSpc>
                <a:spcPct val="113000"/>
              </a:lnSpc>
              <a:spcBef>
                <a:spcPts val="1000"/>
              </a:spcBef>
              <a:spcAft>
                <a:spcPts val="0"/>
              </a:spcAft>
              <a:buClr>
                <a:schemeClr val="dk1"/>
              </a:buClr>
              <a:buSzPts val="1800"/>
              <a:buNone/>
              <a:defRPr sz="1800"/>
            </a:lvl3pPr>
            <a:lvl4pPr lvl="3" algn="ctr">
              <a:lnSpc>
                <a:spcPct val="113000"/>
              </a:lnSpc>
              <a:spcBef>
                <a:spcPts val="1000"/>
              </a:spcBef>
              <a:spcAft>
                <a:spcPts val="0"/>
              </a:spcAft>
              <a:buClr>
                <a:schemeClr val="dk1"/>
              </a:buClr>
              <a:buSzPts val="1600"/>
              <a:buNone/>
              <a:defRPr sz="1600"/>
            </a:lvl4pPr>
            <a:lvl5pPr lvl="4" algn="ctr">
              <a:lnSpc>
                <a:spcPct val="113000"/>
              </a:lnSpc>
              <a:spcBef>
                <a:spcPts val="10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5" name="Google Shape;405;p63"/>
          <p:cNvSpPr/>
          <p:nvPr/>
        </p:nvSpPr>
        <p:spPr>
          <a:xfrm>
            <a:off x="2" y="0"/>
            <a:ext cx="4653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D">
  <p:cSld name="Title Slide D">
    <p:spTree>
      <p:nvGrpSpPr>
        <p:cNvPr id="1" name="Shape 39"/>
        <p:cNvGrpSpPr/>
        <p:nvPr/>
      </p:nvGrpSpPr>
      <p:grpSpPr>
        <a:xfrm>
          <a:off x="0" y="0"/>
          <a:ext cx="0" cy="0"/>
          <a:chOff x="0" y="0"/>
          <a:chExt cx="0" cy="0"/>
        </a:xfrm>
      </p:grpSpPr>
      <p:sp>
        <p:nvSpPr>
          <p:cNvPr id="40" name="Google Shape;40;p7"/>
          <p:cNvSpPr/>
          <p:nvPr/>
        </p:nvSpPr>
        <p:spPr>
          <a:xfrm>
            <a:off x="0" y="2646382"/>
            <a:ext cx="12192000" cy="4211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1" name="Google Shape;41;p7"/>
          <p:cNvSpPr txBox="1">
            <a:spLocks noGrp="1"/>
          </p:cNvSpPr>
          <p:nvPr>
            <p:ph type="body" idx="1"/>
          </p:nvPr>
        </p:nvSpPr>
        <p:spPr>
          <a:xfrm>
            <a:off x="831850" y="2913079"/>
            <a:ext cx="10515600" cy="32640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2" name="Google Shape;42;p7"/>
          <p:cNvSpPr txBox="1">
            <a:spLocks noGrp="1"/>
          </p:cNvSpPr>
          <p:nvPr>
            <p:ph type="title"/>
          </p:nvPr>
        </p:nvSpPr>
        <p:spPr>
          <a:xfrm>
            <a:off x="831850" y="1452282"/>
            <a:ext cx="10515600" cy="1194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 name="Google Shape;43;p7"/>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ight Border - Two Column" type="twoTxTwoObj">
  <p:cSld name="TWO_OBJECTS_WITH_TEXT">
    <p:spTree>
      <p:nvGrpSpPr>
        <p:cNvPr id="1" name="Shape 406"/>
        <p:cNvGrpSpPr/>
        <p:nvPr/>
      </p:nvGrpSpPr>
      <p:grpSpPr>
        <a:xfrm>
          <a:off x="0" y="0"/>
          <a:ext cx="0" cy="0"/>
          <a:chOff x="0" y="0"/>
          <a:chExt cx="0" cy="0"/>
        </a:xfrm>
      </p:grpSpPr>
      <p:sp>
        <p:nvSpPr>
          <p:cNvPr id="407" name="Google Shape;407;p6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6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114000"/>
              </a:lnSpc>
              <a:spcBef>
                <a:spcPts val="1000"/>
              </a:spcBef>
              <a:spcAft>
                <a:spcPts val="0"/>
              </a:spcAft>
              <a:buClr>
                <a:schemeClr val="dk1"/>
              </a:buClr>
              <a:buSzPts val="2400"/>
              <a:buNone/>
              <a:defRPr sz="2400" b="1"/>
            </a:lvl1pPr>
            <a:lvl2pPr marL="914400" lvl="1" indent="-228600" algn="l">
              <a:lnSpc>
                <a:spcPct val="113000"/>
              </a:lnSpc>
              <a:spcBef>
                <a:spcPts val="1000"/>
              </a:spcBef>
              <a:spcAft>
                <a:spcPts val="0"/>
              </a:spcAft>
              <a:buClr>
                <a:schemeClr val="dk1"/>
              </a:buClr>
              <a:buSzPts val="2000"/>
              <a:buNone/>
              <a:defRPr sz="2000" b="1"/>
            </a:lvl2pPr>
            <a:lvl3pPr marL="1371600" lvl="2" indent="-228600" algn="l">
              <a:lnSpc>
                <a:spcPct val="113000"/>
              </a:lnSpc>
              <a:spcBef>
                <a:spcPts val="1000"/>
              </a:spcBef>
              <a:spcAft>
                <a:spcPts val="0"/>
              </a:spcAft>
              <a:buClr>
                <a:schemeClr val="dk1"/>
              </a:buClr>
              <a:buSzPts val="1800"/>
              <a:buNone/>
              <a:defRPr sz="1800" b="1"/>
            </a:lvl3pPr>
            <a:lvl4pPr marL="1828800" lvl="3" indent="-228600" algn="l">
              <a:lnSpc>
                <a:spcPct val="113000"/>
              </a:lnSpc>
              <a:spcBef>
                <a:spcPts val="1000"/>
              </a:spcBef>
              <a:spcAft>
                <a:spcPts val="0"/>
              </a:spcAft>
              <a:buClr>
                <a:schemeClr val="dk1"/>
              </a:buClr>
              <a:buSzPts val="1600"/>
              <a:buNone/>
              <a:defRPr sz="1600" b="1"/>
            </a:lvl4pPr>
            <a:lvl5pPr marL="2286000" lvl="4" indent="-228600" algn="l">
              <a:lnSpc>
                <a:spcPct val="113000"/>
              </a:lnSpc>
              <a:spcBef>
                <a:spcPts val="10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9" name="Google Shape;409;p6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6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114000"/>
              </a:lnSpc>
              <a:spcBef>
                <a:spcPts val="1000"/>
              </a:spcBef>
              <a:spcAft>
                <a:spcPts val="0"/>
              </a:spcAft>
              <a:buClr>
                <a:schemeClr val="dk1"/>
              </a:buClr>
              <a:buSzPts val="2400"/>
              <a:buNone/>
              <a:defRPr sz="2400" b="1"/>
            </a:lvl1pPr>
            <a:lvl2pPr marL="914400" lvl="1" indent="-228600" algn="l">
              <a:lnSpc>
                <a:spcPct val="113000"/>
              </a:lnSpc>
              <a:spcBef>
                <a:spcPts val="1000"/>
              </a:spcBef>
              <a:spcAft>
                <a:spcPts val="0"/>
              </a:spcAft>
              <a:buClr>
                <a:schemeClr val="dk1"/>
              </a:buClr>
              <a:buSzPts val="2000"/>
              <a:buNone/>
              <a:defRPr sz="2000" b="1"/>
            </a:lvl2pPr>
            <a:lvl3pPr marL="1371600" lvl="2" indent="-228600" algn="l">
              <a:lnSpc>
                <a:spcPct val="113000"/>
              </a:lnSpc>
              <a:spcBef>
                <a:spcPts val="1000"/>
              </a:spcBef>
              <a:spcAft>
                <a:spcPts val="0"/>
              </a:spcAft>
              <a:buClr>
                <a:schemeClr val="dk1"/>
              </a:buClr>
              <a:buSzPts val="1800"/>
              <a:buNone/>
              <a:defRPr sz="1800" b="1"/>
            </a:lvl3pPr>
            <a:lvl4pPr marL="1828800" lvl="3" indent="-228600" algn="l">
              <a:lnSpc>
                <a:spcPct val="113000"/>
              </a:lnSpc>
              <a:spcBef>
                <a:spcPts val="1000"/>
              </a:spcBef>
              <a:spcAft>
                <a:spcPts val="0"/>
              </a:spcAft>
              <a:buClr>
                <a:schemeClr val="dk1"/>
              </a:buClr>
              <a:buSzPts val="1600"/>
              <a:buNone/>
              <a:defRPr sz="1600" b="1"/>
            </a:lvl4pPr>
            <a:lvl5pPr marL="2286000" lvl="4" indent="-228600" algn="l">
              <a:lnSpc>
                <a:spcPct val="113000"/>
              </a:lnSpc>
              <a:spcBef>
                <a:spcPts val="10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1" name="Google Shape;411;p6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113000"/>
              </a:lnSpc>
              <a:spcBef>
                <a:spcPts val="1000"/>
              </a:spcBef>
              <a:spcAft>
                <a:spcPts val="0"/>
              </a:spcAft>
              <a:buClr>
                <a:schemeClr val="dk1"/>
              </a:buClr>
              <a:buSzPts val="1800"/>
              <a:buChar char="•"/>
              <a:defRPr/>
            </a:lvl1pPr>
            <a:lvl2pPr marL="914400" lvl="1" indent="-342900" algn="l">
              <a:lnSpc>
                <a:spcPct val="113000"/>
              </a:lnSpc>
              <a:spcBef>
                <a:spcPts val="1000"/>
              </a:spcBef>
              <a:spcAft>
                <a:spcPts val="0"/>
              </a:spcAft>
              <a:buClr>
                <a:schemeClr val="dk1"/>
              </a:buClr>
              <a:buSzPts val="1800"/>
              <a:buChar char="•"/>
              <a:defRPr/>
            </a:lvl2pPr>
            <a:lvl3pPr marL="1371600" lvl="2" indent="-342900" algn="l">
              <a:lnSpc>
                <a:spcPct val="113000"/>
              </a:lnSpc>
              <a:spcBef>
                <a:spcPts val="1000"/>
              </a:spcBef>
              <a:spcAft>
                <a:spcPts val="0"/>
              </a:spcAft>
              <a:buClr>
                <a:schemeClr val="dk1"/>
              </a:buClr>
              <a:buSzPts val="1800"/>
              <a:buChar char="•"/>
              <a:defRPr/>
            </a:lvl3pPr>
            <a:lvl4pPr marL="1828800" lvl="3" indent="-342900" algn="l">
              <a:lnSpc>
                <a:spcPct val="113000"/>
              </a:lnSpc>
              <a:spcBef>
                <a:spcPts val="1000"/>
              </a:spcBef>
              <a:spcAft>
                <a:spcPts val="0"/>
              </a:spcAft>
              <a:buClr>
                <a:schemeClr val="dk1"/>
              </a:buClr>
              <a:buSzPts val="1800"/>
              <a:buChar char="•"/>
              <a:defRPr/>
            </a:lvl4pPr>
            <a:lvl5pPr marL="2286000" lvl="4" indent="-342900" algn="l">
              <a:lnSpc>
                <a:spcPct val="113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64"/>
          <p:cNvSpPr/>
          <p:nvPr/>
        </p:nvSpPr>
        <p:spPr>
          <a:xfrm>
            <a:off x="2" y="0"/>
            <a:ext cx="4653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3"/>
        <p:cNvGrpSpPr/>
        <p:nvPr/>
      </p:nvGrpSpPr>
      <p:grpSpPr>
        <a:xfrm>
          <a:off x="0" y="0"/>
          <a:ext cx="0" cy="0"/>
          <a:chOff x="0" y="0"/>
          <a:chExt cx="0" cy="0"/>
        </a:xfrm>
      </p:grpSpPr>
      <p:sp>
        <p:nvSpPr>
          <p:cNvPr id="414" name="Google Shape;414;p6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p65"/>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560"/>
              </a:spcBef>
              <a:spcAft>
                <a:spcPts val="0"/>
              </a:spcAft>
              <a:buClr>
                <a:schemeClr val="dk1"/>
              </a:buClr>
              <a:buSzPts val="2800"/>
              <a:buChar char="•"/>
              <a:defRPr sz="2800"/>
            </a:lvl1pPr>
            <a:lvl2pPr marL="914400" lvl="1" indent="-381000" algn="l">
              <a:lnSpc>
                <a:spcPct val="113000"/>
              </a:lnSpc>
              <a:spcBef>
                <a:spcPts val="480"/>
              </a:spcBef>
              <a:spcAft>
                <a:spcPts val="0"/>
              </a:spcAft>
              <a:buClr>
                <a:schemeClr val="dk1"/>
              </a:buClr>
              <a:buSzPts val="2400"/>
              <a:buChar char="•"/>
              <a:defRPr sz="2400"/>
            </a:lvl2pPr>
            <a:lvl3pPr marL="1371600" lvl="2" indent="-355600" algn="l">
              <a:lnSpc>
                <a:spcPct val="113000"/>
              </a:lnSpc>
              <a:spcBef>
                <a:spcPts val="400"/>
              </a:spcBef>
              <a:spcAft>
                <a:spcPts val="0"/>
              </a:spcAft>
              <a:buClr>
                <a:schemeClr val="dk1"/>
              </a:buClr>
              <a:buSzPts val="2000"/>
              <a:buChar char="•"/>
              <a:defRPr sz="2000"/>
            </a:lvl3pPr>
            <a:lvl4pPr marL="1828800" lvl="3" indent="-342900" algn="l">
              <a:lnSpc>
                <a:spcPct val="113000"/>
              </a:lnSpc>
              <a:spcBef>
                <a:spcPts val="360"/>
              </a:spcBef>
              <a:spcAft>
                <a:spcPts val="0"/>
              </a:spcAft>
              <a:buClr>
                <a:schemeClr val="dk1"/>
              </a:buClr>
              <a:buSzPts val="1800"/>
              <a:buChar char="•"/>
              <a:defRPr sz="1800"/>
            </a:lvl4pPr>
            <a:lvl5pPr marL="2286000" lvl="4" indent="-342900" algn="l">
              <a:lnSpc>
                <a:spcPct val="113000"/>
              </a:lnSpc>
              <a:spcBef>
                <a:spcPts val="360"/>
              </a:spcBef>
              <a:spcAft>
                <a:spcPts val="0"/>
              </a:spcAft>
              <a:buClr>
                <a:schemeClr val="dk1"/>
              </a:buClr>
              <a:buSzPts val="1800"/>
              <a:buChar char="•"/>
              <a:defRPr sz="1800"/>
            </a:lvl5pPr>
            <a:lvl6pPr marL="2743200" lvl="5" indent="-342900" algn="l">
              <a:lnSpc>
                <a:spcPct val="90000"/>
              </a:lnSpc>
              <a:spcBef>
                <a:spcPts val="360"/>
              </a:spcBef>
              <a:spcAft>
                <a:spcPts val="0"/>
              </a:spcAft>
              <a:buClr>
                <a:schemeClr val="dk1"/>
              </a:buClr>
              <a:buSzPts val="1800"/>
              <a:buChar char="•"/>
              <a:defRPr sz="1800"/>
            </a:lvl6pPr>
            <a:lvl7pPr marL="3200400" lvl="6" indent="-342900" algn="l">
              <a:lnSpc>
                <a:spcPct val="90000"/>
              </a:lnSpc>
              <a:spcBef>
                <a:spcPts val="360"/>
              </a:spcBef>
              <a:spcAft>
                <a:spcPts val="0"/>
              </a:spcAft>
              <a:buClr>
                <a:schemeClr val="dk1"/>
              </a:buClr>
              <a:buSzPts val="1800"/>
              <a:buChar char="•"/>
              <a:defRPr sz="1800"/>
            </a:lvl7pPr>
            <a:lvl8pPr marL="3657600" lvl="7" indent="-342900" algn="l">
              <a:lnSpc>
                <a:spcPct val="90000"/>
              </a:lnSpc>
              <a:spcBef>
                <a:spcPts val="360"/>
              </a:spcBef>
              <a:spcAft>
                <a:spcPts val="0"/>
              </a:spcAft>
              <a:buClr>
                <a:schemeClr val="dk1"/>
              </a:buClr>
              <a:buSzPts val="1800"/>
              <a:buChar char="•"/>
              <a:defRPr sz="1800"/>
            </a:lvl8pPr>
            <a:lvl9pPr marL="4114800" lvl="8" indent="-342900" algn="l">
              <a:lnSpc>
                <a:spcPct val="90000"/>
              </a:lnSpc>
              <a:spcBef>
                <a:spcPts val="360"/>
              </a:spcBef>
              <a:spcAft>
                <a:spcPts val="0"/>
              </a:spcAft>
              <a:buClr>
                <a:schemeClr val="dk1"/>
              </a:buClr>
              <a:buSzPts val="1800"/>
              <a:buChar char="•"/>
              <a:defRPr sz="1800"/>
            </a:lvl9pPr>
          </a:lstStyle>
          <a:p>
            <a:endParaRPr/>
          </a:p>
        </p:txBody>
      </p:sp>
      <p:sp>
        <p:nvSpPr>
          <p:cNvPr id="416" name="Google Shape;416;p65"/>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560"/>
              </a:spcBef>
              <a:spcAft>
                <a:spcPts val="0"/>
              </a:spcAft>
              <a:buClr>
                <a:schemeClr val="dk1"/>
              </a:buClr>
              <a:buSzPts val="2800"/>
              <a:buChar char="•"/>
              <a:defRPr sz="2800"/>
            </a:lvl1pPr>
            <a:lvl2pPr marL="914400" lvl="1" indent="-381000" algn="l">
              <a:lnSpc>
                <a:spcPct val="113000"/>
              </a:lnSpc>
              <a:spcBef>
                <a:spcPts val="480"/>
              </a:spcBef>
              <a:spcAft>
                <a:spcPts val="0"/>
              </a:spcAft>
              <a:buClr>
                <a:schemeClr val="dk1"/>
              </a:buClr>
              <a:buSzPts val="2400"/>
              <a:buChar char="•"/>
              <a:defRPr sz="2400"/>
            </a:lvl2pPr>
            <a:lvl3pPr marL="1371600" lvl="2" indent="-355600" algn="l">
              <a:lnSpc>
                <a:spcPct val="113000"/>
              </a:lnSpc>
              <a:spcBef>
                <a:spcPts val="400"/>
              </a:spcBef>
              <a:spcAft>
                <a:spcPts val="0"/>
              </a:spcAft>
              <a:buClr>
                <a:schemeClr val="dk1"/>
              </a:buClr>
              <a:buSzPts val="2000"/>
              <a:buChar char="•"/>
              <a:defRPr sz="2000"/>
            </a:lvl3pPr>
            <a:lvl4pPr marL="1828800" lvl="3" indent="-342900" algn="l">
              <a:lnSpc>
                <a:spcPct val="113000"/>
              </a:lnSpc>
              <a:spcBef>
                <a:spcPts val="360"/>
              </a:spcBef>
              <a:spcAft>
                <a:spcPts val="0"/>
              </a:spcAft>
              <a:buClr>
                <a:schemeClr val="dk1"/>
              </a:buClr>
              <a:buSzPts val="1800"/>
              <a:buChar char="•"/>
              <a:defRPr sz="1800"/>
            </a:lvl4pPr>
            <a:lvl5pPr marL="2286000" lvl="4" indent="-342900" algn="l">
              <a:lnSpc>
                <a:spcPct val="113000"/>
              </a:lnSpc>
              <a:spcBef>
                <a:spcPts val="360"/>
              </a:spcBef>
              <a:spcAft>
                <a:spcPts val="0"/>
              </a:spcAft>
              <a:buClr>
                <a:schemeClr val="dk1"/>
              </a:buClr>
              <a:buSzPts val="1800"/>
              <a:buChar char="•"/>
              <a:defRPr sz="1800"/>
            </a:lvl5pPr>
            <a:lvl6pPr marL="2743200" lvl="5" indent="-342900" algn="l">
              <a:lnSpc>
                <a:spcPct val="90000"/>
              </a:lnSpc>
              <a:spcBef>
                <a:spcPts val="360"/>
              </a:spcBef>
              <a:spcAft>
                <a:spcPts val="0"/>
              </a:spcAft>
              <a:buClr>
                <a:schemeClr val="dk1"/>
              </a:buClr>
              <a:buSzPts val="1800"/>
              <a:buChar char="•"/>
              <a:defRPr sz="1800"/>
            </a:lvl6pPr>
            <a:lvl7pPr marL="3200400" lvl="6" indent="-342900" algn="l">
              <a:lnSpc>
                <a:spcPct val="90000"/>
              </a:lnSpc>
              <a:spcBef>
                <a:spcPts val="360"/>
              </a:spcBef>
              <a:spcAft>
                <a:spcPts val="0"/>
              </a:spcAft>
              <a:buClr>
                <a:schemeClr val="dk1"/>
              </a:buClr>
              <a:buSzPts val="1800"/>
              <a:buChar char="•"/>
              <a:defRPr sz="1800"/>
            </a:lvl7pPr>
            <a:lvl8pPr marL="3657600" lvl="7" indent="-342900" algn="l">
              <a:lnSpc>
                <a:spcPct val="90000"/>
              </a:lnSpc>
              <a:spcBef>
                <a:spcPts val="360"/>
              </a:spcBef>
              <a:spcAft>
                <a:spcPts val="0"/>
              </a:spcAft>
              <a:buClr>
                <a:schemeClr val="dk1"/>
              </a:buClr>
              <a:buSzPts val="1800"/>
              <a:buChar char="•"/>
              <a:defRPr sz="1800"/>
            </a:lvl8pPr>
            <a:lvl9pPr marL="4114800" lvl="8" indent="-342900" algn="l">
              <a:lnSpc>
                <a:spcPct val="90000"/>
              </a:lnSpc>
              <a:spcBef>
                <a:spcPts val="360"/>
              </a:spcBef>
              <a:spcAft>
                <a:spcPts val="0"/>
              </a:spcAft>
              <a:buClr>
                <a:schemeClr val="dk1"/>
              </a:buClr>
              <a:buSzPts val="1800"/>
              <a:buChar char="•"/>
              <a:defRPr sz="1800"/>
            </a:lvl9pPr>
          </a:lstStyle>
          <a:p>
            <a:endParaRPr/>
          </a:p>
        </p:txBody>
      </p:sp>
      <p:sp>
        <p:nvSpPr>
          <p:cNvPr id="417" name="Google Shape;417;p65"/>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8" name="Google Shape;418;p65"/>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9" name="Google Shape;419;p65"/>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Full Width Content">
  <p:cSld name="Full Width Content">
    <p:spTree>
      <p:nvGrpSpPr>
        <p:cNvPr id="1" name="Shape 425"/>
        <p:cNvGrpSpPr/>
        <p:nvPr/>
      </p:nvGrpSpPr>
      <p:grpSpPr>
        <a:xfrm>
          <a:off x="0" y="0"/>
          <a:ext cx="0" cy="0"/>
          <a:chOff x="0" y="0"/>
          <a:chExt cx="0" cy="0"/>
        </a:xfrm>
      </p:grpSpPr>
      <p:sp>
        <p:nvSpPr>
          <p:cNvPr id="426" name="Google Shape;426;p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7" name="Google Shape;427;p67"/>
          <p:cNvSpPr txBox="1">
            <a:spLocks noGrp="1"/>
          </p:cNvSpPr>
          <p:nvPr>
            <p:ph type="body" idx="1"/>
          </p:nvPr>
        </p:nvSpPr>
        <p:spPr>
          <a:xfrm>
            <a:off x="838199" y="3429000"/>
            <a:ext cx="10515600" cy="30639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28" name="Google Shape;428;p67"/>
          <p:cNvSpPr txBox="1">
            <a:spLocks noGrp="1"/>
          </p:cNvSpPr>
          <p:nvPr>
            <p:ph type="body" idx="2"/>
          </p:nvPr>
        </p:nvSpPr>
        <p:spPr>
          <a:xfrm>
            <a:off x="838200" y="1520043"/>
            <a:ext cx="10515600" cy="1615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B">
  <p:cSld name="Title Slide B">
    <p:spTree>
      <p:nvGrpSpPr>
        <p:cNvPr id="1" name="Shape 429"/>
        <p:cNvGrpSpPr/>
        <p:nvPr/>
      </p:nvGrpSpPr>
      <p:grpSpPr>
        <a:xfrm>
          <a:off x="0" y="0"/>
          <a:ext cx="0" cy="0"/>
          <a:chOff x="0" y="0"/>
          <a:chExt cx="0" cy="0"/>
        </a:xfrm>
      </p:grpSpPr>
      <p:sp>
        <p:nvSpPr>
          <p:cNvPr id="430" name="Google Shape;430;p68"/>
          <p:cNvSpPr/>
          <p:nvPr/>
        </p:nvSpPr>
        <p:spPr>
          <a:xfrm>
            <a:off x="5675968" y="0"/>
            <a:ext cx="6616390" cy="6858000"/>
          </a:xfrm>
          <a:custGeom>
            <a:avLst/>
            <a:gdLst/>
            <a:ahLst/>
            <a:cxnLst/>
            <a:rect l="l" t="t" r="r" b="b"/>
            <a:pathLst>
              <a:path w="6616390" h="6858000" extrusionOk="0">
                <a:moveTo>
                  <a:pt x="1594625" y="0"/>
                </a:moveTo>
                <a:lnTo>
                  <a:pt x="6616390" y="0"/>
                </a:lnTo>
                <a:lnTo>
                  <a:pt x="6616390" y="6858000"/>
                </a:lnTo>
                <a:lnTo>
                  <a:pt x="0" y="6858000"/>
                </a:lnTo>
                <a:lnTo>
                  <a:pt x="1594625" y="0"/>
                </a:lnTo>
                <a:close/>
              </a:path>
            </a:pathLst>
          </a:custGeom>
          <a:solidFill>
            <a:srgbClr val="B9C1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31" name="Google Shape;431;p68"/>
          <p:cNvSpPr txBox="1">
            <a:spLocks noGrp="1"/>
          </p:cNvSpPr>
          <p:nvPr>
            <p:ph type="body" idx="1"/>
          </p:nvPr>
        </p:nvSpPr>
        <p:spPr>
          <a:xfrm>
            <a:off x="831850" y="2913079"/>
            <a:ext cx="5139900" cy="32640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2" name="Google Shape;432;p68"/>
          <p:cNvSpPr txBox="1">
            <a:spLocks noGrp="1"/>
          </p:cNvSpPr>
          <p:nvPr>
            <p:ph type="title"/>
          </p:nvPr>
        </p:nvSpPr>
        <p:spPr>
          <a:xfrm>
            <a:off x="831850" y="1452282"/>
            <a:ext cx="5139900" cy="119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3" name="Google Shape;433;p68"/>
          <p:cNvSpPr>
            <a:spLocks noGrp="1"/>
          </p:cNvSpPr>
          <p:nvPr>
            <p:ph type="pic" idx="2"/>
          </p:nvPr>
        </p:nvSpPr>
        <p:spPr>
          <a:xfrm>
            <a:off x="6332434" y="598206"/>
            <a:ext cx="5359500" cy="5578800"/>
          </a:xfrm>
          <a:prstGeom prst="rect">
            <a:avLst/>
          </a:prstGeom>
          <a:noFill/>
          <a:ln>
            <a:noFill/>
          </a:ln>
        </p:spPr>
      </p:sp>
      <p:sp>
        <p:nvSpPr>
          <p:cNvPr id="434" name="Google Shape;434;p68"/>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ight Border - Full Width" type="obj">
  <p:cSld name="OBJECT">
    <p:spTree>
      <p:nvGrpSpPr>
        <p:cNvPr id="1" name="Shape 435"/>
        <p:cNvGrpSpPr/>
        <p:nvPr/>
      </p:nvGrpSpPr>
      <p:grpSpPr>
        <a:xfrm>
          <a:off x="0" y="0"/>
          <a:ext cx="0" cy="0"/>
          <a:chOff x="0" y="0"/>
          <a:chExt cx="0" cy="0"/>
        </a:xfrm>
      </p:grpSpPr>
      <p:sp>
        <p:nvSpPr>
          <p:cNvPr id="436" name="Google Shape;436;p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i="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7" name="Google Shape;437;p6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8" name="Google Shape;438;p69"/>
          <p:cNvSpPr/>
          <p:nvPr/>
        </p:nvSpPr>
        <p:spPr>
          <a:xfrm>
            <a:off x="2" y="0"/>
            <a:ext cx="4656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439"/>
        <p:cNvGrpSpPr/>
        <p:nvPr/>
      </p:nvGrpSpPr>
      <p:grpSpPr>
        <a:xfrm>
          <a:off x="0" y="0"/>
          <a:ext cx="0" cy="0"/>
          <a:chOff x="0" y="0"/>
          <a:chExt cx="0" cy="0"/>
        </a:xfrm>
      </p:grpSpPr>
      <p:sp>
        <p:nvSpPr>
          <p:cNvPr id="440" name="Google Shape;440;p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41" name="Google Shape;441;p70"/>
          <p:cNvSpPr txBox="1">
            <a:spLocks noGrp="1"/>
          </p:cNvSpPr>
          <p:nvPr>
            <p:ph type="body" idx="1"/>
          </p:nvPr>
        </p:nvSpPr>
        <p:spPr>
          <a:xfrm>
            <a:off x="838200" y="1825625"/>
            <a:ext cx="49173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100"/>
              </a:spcBef>
              <a:spcAft>
                <a:spcPts val="0"/>
              </a:spcAft>
              <a:buClr>
                <a:schemeClr val="dk1"/>
              </a:buClr>
              <a:buSzPts val="2800"/>
              <a:buChar char="•"/>
              <a:defRPr>
                <a:latin typeface="Arial"/>
                <a:ea typeface="Arial"/>
                <a:cs typeface="Arial"/>
                <a:sym typeface="Arial"/>
              </a:defRPr>
            </a:lvl1pPr>
            <a:lvl2pPr marL="914400" lvl="1" indent="-381000" algn="l">
              <a:lnSpc>
                <a:spcPct val="113000"/>
              </a:lnSpc>
              <a:spcBef>
                <a:spcPts val="1100"/>
              </a:spcBef>
              <a:spcAft>
                <a:spcPts val="0"/>
              </a:spcAft>
              <a:buClr>
                <a:schemeClr val="dk1"/>
              </a:buClr>
              <a:buSzPts val="2400"/>
              <a:buChar char="•"/>
              <a:defRPr>
                <a:latin typeface="Arial"/>
                <a:ea typeface="Arial"/>
                <a:cs typeface="Arial"/>
                <a:sym typeface="Arial"/>
              </a:defRPr>
            </a:lvl2pPr>
            <a:lvl3pPr marL="1371600" lvl="2" indent="-355600" algn="l">
              <a:lnSpc>
                <a:spcPct val="113000"/>
              </a:lnSpc>
              <a:spcBef>
                <a:spcPts val="1100"/>
              </a:spcBef>
              <a:spcAft>
                <a:spcPts val="0"/>
              </a:spcAft>
              <a:buClr>
                <a:schemeClr val="dk1"/>
              </a:buClr>
              <a:buSzPts val="2000"/>
              <a:buChar char="•"/>
              <a:defRPr>
                <a:latin typeface="Arial"/>
                <a:ea typeface="Arial"/>
                <a:cs typeface="Arial"/>
                <a:sym typeface="Arial"/>
              </a:defRPr>
            </a:lvl3pPr>
            <a:lvl4pPr marL="1828800" lvl="3" indent="-349250" algn="l">
              <a:lnSpc>
                <a:spcPct val="113000"/>
              </a:lnSpc>
              <a:spcBef>
                <a:spcPts val="1100"/>
              </a:spcBef>
              <a:spcAft>
                <a:spcPts val="0"/>
              </a:spcAft>
              <a:buClr>
                <a:schemeClr val="dk1"/>
              </a:buClr>
              <a:buSzPts val="1900"/>
              <a:buChar char="•"/>
              <a:defRPr>
                <a:latin typeface="Arial"/>
                <a:ea typeface="Arial"/>
                <a:cs typeface="Arial"/>
                <a:sym typeface="Arial"/>
              </a:defRPr>
            </a:lvl4pPr>
            <a:lvl5pPr marL="2286000" lvl="4" indent="-349250" algn="l">
              <a:lnSpc>
                <a:spcPct val="113000"/>
              </a:lnSpc>
              <a:spcBef>
                <a:spcPts val="1100"/>
              </a:spcBef>
              <a:spcAft>
                <a:spcPts val="0"/>
              </a:spcAft>
              <a:buClr>
                <a:schemeClr val="dk1"/>
              </a:buClr>
              <a:buSzPts val="1900"/>
              <a:buChar char="•"/>
              <a:defRPr>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2" name="Google Shape;442;p7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100"/>
              </a:spcBef>
              <a:spcAft>
                <a:spcPts val="0"/>
              </a:spcAft>
              <a:buClr>
                <a:schemeClr val="dk1"/>
              </a:buClr>
              <a:buSzPts val="2800"/>
              <a:buChar char="•"/>
              <a:defRPr>
                <a:latin typeface="Arial"/>
                <a:ea typeface="Arial"/>
                <a:cs typeface="Arial"/>
                <a:sym typeface="Arial"/>
              </a:defRPr>
            </a:lvl1pPr>
            <a:lvl2pPr marL="914400" lvl="1" indent="-381000" algn="l">
              <a:lnSpc>
                <a:spcPct val="113000"/>
              </a:lnSpc>
              <a:spcBef>
                <a:spcPts val="1100"/>
              </a:spcBef>
              <a:spcAft>
                <a:spcPts val="0"/>
              </a:spcAft>
              <a:buClr>
                <a:schemeClr val="dk1"/>
              </a:buClr>
              <a:buSzPts val="2400"/>
              <a:buChar char="•"/>
              <a:defRPr>
                <a:latin typeface="Arial"/>
                <a:ea typeface="Arial"/>
                <a:cs typeface="Arial"/>
                <a:sym typeface="Arial"/>
              </a:defRPr>
            </a:lvl2pPr>
            <a:lvl3pPr marL="1371600" lvl="2" indent="-355600" algn="l">
              <a:lnSpc>
                <a:spcPct val="113000"/>
              </a:lnSpc>
              <a:spcBef>
                <a:spcPts val="1100"/>
              </a:spcBef>
              <a:spcAft>
                <a:spcPts val="0"/>
              </a:spcAft>
              <a:buClr>
                <a:schemeClr val="dk1"/>
              </a:buClr>
              <a:buSzPts val="2000"/>
              <a:buChar char="•"/>
              <a:defRPr>
                <a:latin typeface="Arial"/>
                <a:ea typeface="Arial"/>
                <a:cs typeface="Arial"/>
                <a:sym typeface="Arial"/>
              </a:defRPr>
            </a:lvl3pPr>
            <a:lvl4pPr marL="1828800" lvl="3" indent="-349250" algn="l">
              <a:lnSpc>
                <a:spcPct val="113000"/>
              </a:lnSpc>
              <a:spcBef>
                <a:spcPts val="1100"/>
              </a:spcBef>
              <a:spcAft>
                <a:spcPts val="0"/>
              </a:spcAft>
              <a:buClr>
                <a:schemeClr val="dk1"/>
              </a:buClr>
              <a:buSzPts val="1900"/>
              <a:buChar char="•"/>
              <a:defRPr>
                <a:latin typeface="Arial"/>
                <a:ea typeface="Arial"/>
                <a:cs typeface="Arial"/>
                <a:sym typeface="Arial"/>
              </a:defRPr>
            </a:lvl4pPr>
            <a:lvl5pPr marL="2286000" lvl="4" indent="-349250" algn="l">
              <a:lnSpc>
                <a:spcPct val="113000"/>
              </a:lnSpc>
              <a:spcBef>
                <a:spcPts val="1100"/>
              </a:spcBef>
              <a:spcAft>
                <a:spcPts val="0"/>
              </a:spcAft>
              <a:buClr>
                <a:schemeClr val="dk1"/>
              </a:buClr>
              <a:buSzPts val="1900"/>
              <a:buChar char="•"/>
              <a:defRPr>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A">
  <p:cSld name="Title Slide A">
    <p:spTree>
      <p:nvGrpSpPr>
        <p:cNvPr id="1" name="Shape 443"/>
        <p:cNvGrpSpPr/>
        <p:nvPr/>
      </p:nvGrpSpPr>
      <p:grpSpPr>
        <a:xfrm>
          <a:off x="0" y="0"/>
          <a:ext cx="0" cy="0"/>
          <a:chOff x="0" y="0"/>
          <a:chExt cx="0" cy="0"/>
        </a:xfrm>
      </p:grpSpPr>
      <p:sp>
        <p:nvSpPr>
          <p:cNvPr id="444" name="Google Shape;444;p71"/>
          <p:cNvSpPr/>
          <p:nvPr/>
        </p:nvSpPr>
        <p:spPr>
          <a:xfrm>
            <a:off x="5575610" y="0"/>
            <a:ext cx="6616390" cy="6858000"/>
          </a:xfrm>
          <a:custGeom>
            <a:avLst/>
            <a:gdLst/>
            <a:ahLst/>
            <a:cxnLst/>
            <a:rect l="l" t="t" r="r" b="b"/>
            <a:pathLst>
              <a:path w="6616390" h="6858000" extrusionOk="0">
                <a:moveTo>
                  <a:pt x="1594625" y="0"/>
                </a:moveTo>
                <a:lnTo>
                  <a:pt x="6616390" y="0"/>
                </a:lnTo>
                <a:lnTo>
                  <a:pt x="6616390" y="6858000"/>
                </a:lnTo>
                <a:lnTo>
                  <a:pt x="0" y="6858000"/>
                </a:lnTo>
                <a:lnTo>
                  <a:pt x="1594625"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45" name="Google Shape;445;p71"/>
          <p:cNvSpPr txBox="1">
            <a:spLocks noGrp="1"/>
          </p:cNvSpPr>
          <p:nvPr>
            <p:ph type="body" idx="1"/>
          </p:nvPr>
        </p:nvSpPr>
        <p:spPr>
          <a:xfrm>
            <a:off x="831850" y="2913079"/>
            <a:ext cx="5139900" cy="32640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6" name="Google Shape;446;p71"/>
          <p:cNvSpPr txBox="1">
            <a:spLocks noGrp="1"/>
          </p:cNvSpPr>
          <p:nvPr>
            <p:ph type="title"/>
          </p:nvPr>
        </p:nvSpPr>
        <p:spPr>
          <a:xfrm>
            <a:off x="831850" y="1452282"/>
            <a:ext cx="5139900" cy="119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47" name="Google Shape;447;p71"/>
          <p:cNvSpPr>
            <a:spLocks noGrp="1"/>
          </p:cNvSpPr>
          <p:nvPr>
            <p:ph type="pic" idx="2"/>
          </p:nvPr>
        </p:nvSpPr>
        <p:spPr>
          <a:xfrm>
            <a:off x="6332434" y="598206"/>
            <a:ext cx="5359500" cy="5578800"/>
          </a:xfrm>
          <a:prstGeom prst="rect">
            <a:avLst/>
          </a:prstGeom>
          <a:noFill/>
          <a:ln>
            <a:noFill/>
          </a:ln>
        </p:spPr>
      </p:sp>
      <p:sp>
        <p:nvSpPr>
          <p:cNvPr id="448" name="Google Shape;448;p71"/>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C">
  <p:cSld name="Title Slide C">
    <p:spTree>
      <p:nvGrpSpPr>
        <p:cNvPr id="1" name="Shape 449"/>
        <p:cNvGrpSpPr/>
        <p:nvPr/>
      </p:nvGrpSpPr>
      <p:grpSpPr>
        <a:xfrm>
          <a:off x="0" y="0"/>
          <a:ext cx="0" cy="0"/>
          <a:chOff x="0" y="0"/>
          <a:chExt cx="0" cy="0"/>
        </a:xfrm>
      </p:grpSpPr>
      <p:sp>
        <p:nvSpPr>
          <p:cNvPr id="450" name="Google Shape;450;p72"/>
          <p:cNvSpPr/>
          <p:nvPr/>
        </p:nvSpPr>
        <p:spPr>
          <a:xfrm>
            <a:off x="1" y="0"/>
            <a:ext cx="5873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51" name="Google Shape;451;p72"/>
          <p:cNvSpPr txBox="1">
            <a:spLocks noGrp="1"/>
          </p:cNvSpPr>
          <p:nvPr>
            <p:ph type="title"/>
          </p:nvPr>
        </p:nvSpPr>
        <p:spPr>
          <a:xfrm>
            <a:off x="648971" y="1247160"/>
            <a:ext cx="4794300" cy="1785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52" name="Google Shape;452;p72"/>
          <p:cNvSpPr txBox="1">
            <a:spLocks noGrp="1"/>
          </p:cNvSpPr>
          <p:nvPr>
            <p:ph type="body" idx="1"/>
          </p:nvPr>
        </p:nvSpPr>
        <p:spPr>
          <a:xfrm>
            <a:off x="648971" y="3201726"/>
            <a:ext cx="4794300" cy="15000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100"/>
              </a:spcBef>
              <a:spcAft>
                <a:spcPts val="0"/>
              </a:spcAft>
              <a:buClr>
                <a:schemeClr val="lt1"/>
              </a:buClr>
              <a:buSzPts val="2800"/>
              <a:buChar char="•"/>
              <a:defRPr>
                <a:solidFill>
                  <a:schemeClr val="lt1"/>
                </a:solidFill>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53" name="Google Shape;453;p72"/>
          <p:cNvSpPr>
            <a:spLocks noGrp="1"/>
          </p:cNvSpPr>
          <p:nvPr>
            <p:ph type="pic" idx="2"/>
          </p:nvPr>
        </p:nvSpPr>
        <p:spPr>
          <a:xfrm>
            <a:off x="6318327" y="671804"/>
            <a:ext cx="5373600" cy="55053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D">
  <p:cSld name="Title Slide D">
    <p:spTree>
      <p:nvGrpSpPr>
        <p:cNvPr id="1" name="Shape 454"/>
        <p:cNvGrpSpPr/>
        <p:nvPr/>
      </p:nvGrpSpPr>
      <p:grpSpPr>
        <a:xfrm>
          <a:off x="0" y="0"/>
          <a:ext cx="0" cy="0"/>
          <a:chOff x="0" y="0"/>
          <a:chExt cx="0" cy="0"/>
        </a:xfrm>
      </p:grpSpPr>
      <p:sp>
        <p:nvSpPr>
          <p:cNvPr id="455" name="Google Shape;455;p73"/>
          <p:cNvSpPr/>
          <p:nvPr/>
        </p:nvSpPr>
        <p:spPr>
          <a:xfrm>
            <a:off x="0" y="2646382"/>
            <a:ext cx="12192000" cy="4211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56" name="Google Shape;456;p73"/>
          <p:cNvSpPr txBox="1">
            <a:spLocks noGrp="1"/>
          </p:cNvSpPr>
          <p:nvPr>
            <p:ph type="body" idx="1"/>
          </p:nvPr>
        </p:nvSpPr>
        <p:spPr>
          <a:xfrm>
            <a:off x="831850" y="2913079"/>
            <a:ext cx="10515600" cy="32640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57" name="Google Shape;457;p73"/>
          <p:cNvSpPr txBox="1">
            <a:spLocks noGrp="1"/>
          </p:cNvSpPr>
          <p:nvPr>
            <p:ph type="title"/>
          </p:nvPr>
        </p:nvSpPr>
        <p:spPr>
          <a:xfrm>
            <a:off x="831850" y="1452282"/>
            <a:ext cx="10515600" cy="1194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58" name="Google Shape;458;p73"/>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Learning Outcomes">
  <p:cSld name="Learning Outcomes">
    <p:spTree>
      <p:nvGrpSpPr>
        <p:cNvPr id="1" name="Shape 459"/>
        <p:cNvGrpSpPr/>
        <p:nvPr/>
      </p:nvGrpSpPr>
      <p:grpSpPr>
        <a:xfrm>
          <a:off x="0" y="0"/>
          <a:ext cx="0" cy="0"/>
          <a:chOff x="0" y="0"/>
          <a:chExt cx="0" cy="0"/>
        </a:xfrm>
      </p:grpSpPr>
      <p:sp>
        <p:nvSpPr>
          <p:cNvPr id="460" name="Google Shape;460;p74"/>
          <p:cNvSpPr/>
          <p:nvPr/>
        </p:nvSpPr>
        <p:spPr>
          <a:xfrm>
            <a:off x="0" y="1"/>
            <a:ext cx="12192000" cy="2351100"/>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61" name="Google Shape;461;p74"/>
          <p:cNvSpPr txBox="1">
            <a:spLocks noGrp="1"/>
          </p:cNvSpPr>
          <p:nvPr>
            <p:ph type="title"/>
          </p:nvPr>
        </p:nvSpPr>
        <p:spPr>
          <a:xfrm>
            <a:off x="838200" y="158297"/>
            <a:ext cx="10515600" cy="1086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0349"/>
              </a:buClr>
              <a:buSzPts val="4400"/>
              <a:buFont typeface="Arial"/>
              <a:buNone/>
              <a:defRPr>
                <a:solidFill>
                  <a:srgbClr val="1F03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62" name="Google Shape;462;p74"/>
          <p:cNvSpPr txBox="1">
            <a:spLocks noGrp="1"/>
          </p:cNvSpPr>
          <p:nvPr>
            <p:ph type="body" idx="1"/>
          </p:nvPr>
        </p:nvSpPr>
        <p:spPr>
          <a:xfrm>
            <a:off x="838199" y="1253724"/>
            <a:ext cx="10515600" cy="9135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1"/>
              </a:buClr>
              <a:buSzPts val="2000"/>
              <a:buNone/>
              <a:defRPr sz="2000"/>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63" name="Google Shape;463;p74"/>
          <p:cNvSpPr txBox="1">
            <a:spLocks noGrp="1"/>
          </p:cNvSpPr>
          <p:nvPr>
            <p:ph type="body" idx="2"/>
          </p:nvPr>
        </p:nvSpPr>
        <p:spPr>
          <a:xfrm>
            <a:off x="7446345" y="2608820"/>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64" name="Google Shape;464;p74"/>
          <p:cNvSpPr txBox="1">
            <a:spLocks noGrp="1"/>
          </p:cNvSpPr>
          <p:nvPr>
            <p:ph type="body" idx="3"/>
          </p:nvPr>
        </p:nvSpPr>
        <p:spPr>
          <a:xfrm>
            <a:off x="6096001" y="3519383"/>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65" name="Google Shape;465;p74"/>
          <p:cNvSpPr txBox="1">
            <a:spLocks noGrp="1"/>
          </p:cNvSpPr>
          <p:nvPr>
            <p:ph type="body" idx="4"/>
          </p:nvPr>
        </p:nvSpPr>
        <p:spPr>
          <a:xfrm>
            <a:off x="6095999" y="2714939"/>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66" name="Google Shape;466;p74"/>
          <p:cNvSpPr txBox="1">
            <a:spLocks noGrp="1"/>
          </p:cNvSpPr>
          <p:nvPr>
            <p:ph type="body" idx="5"/>
          </p:nvPr>
        </p:nvSpPr>
        <p:spPr>
          <a:xfrm>
            <a:off x="2182582" y="2608277"/>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67" name="Google Shape;467;p74"/>
          <p:cNvSpPr txBox="1">
            <a:spLocks noGrp="1"/>
          </p:cNvSpPr>
          <p:nvPr>
            <p:ph type="body" idx="6"/>
          </p:nvPr>
        </p:nvSpPr>
        <p:spPr>
          <a:xfrm>
            <a:off x="832238" y="3518840"/>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68" name="Google Shape;468;p74"/>
          <p:cNvSpPr txBox="1">
            <a:spLocks noGrp="1"/>
          </p:cNvSpPr>
          <p:nvPr>
            <p:ph type="body" idx="7"/>
          </p:nvPr>
        </p:nvSpPr>
        <p:spPr>
          <a:xfrm>
            <a:off x="832236" y="2714396"/>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69" name="Google Shape;469;p74"/>
          <p:cNvSpPr txBox="1">
            <a:spLocks noGrp="1"/>
          </p:cNvSpPr>
          <p:nvPr>
            <p:ph type="body" idx="8"/>
          </p:nvPr>
        </p:nvSpPr>
        <p:spPr>
          <a:xfrm>
            <a:off x="2182582" y="4660526"/>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70" name="Google Shape;470;p74"/>
          <p:cNvSpPr txBox="1">
            <a:spLocks noGrp="1"/>
          </p:cNvSpPr>
          <p:nvPr>
            <p:ph type="body" idx="9"/>
          </p:nvPr>
        </p:nvSpPr>
        <p:spPr>
          <a:xfrm>
            <a:off x="832238" y="5571089"/>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71" name="Google Shape;471;p74"/>
          <p:cNvSpPr txBox="1">
            <a:spLocks noGrp="1"/>
          </p:cNvSpPr>
          <p:nvPr>
            <p:ph type="body" idx="13"/>
          </p:nvPr>
        </p:nvSpPr>
        <p:spPr>
          <a:xfrm>
            <a:off x="832236" y="4766645"/>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72" name="Google Shape;472;p74"/>
          <p:cNvSpPr txBox="1">
            <a:spLocks noGrp="1"/>
          </p:cNvSpPr>
          <p:nvPr>
            <p:ph type="body" idx="14"/>
          </p:nvPr>
        </p:nvSpPr>
        <p:spPr>
          <a:xfrm>
            <a:off x="7438861" y="4660526"/>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73" name="Google Shape;473;p74"/>
          <p:cNvSpPr txBox="1">
            <a:spLocks noGrp="1"/>
          </p:cNvSpPr>
          <p:nvPr>
            <p:ph type="body" idx="15"/>
          </p:nvPr>
        </p:nvSpPr>
        <p:spPr>
          <a:xfrm>
            <a:off x="6088517" y="5571089"/>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74" name="Google Shape;474;p74"/>
          <p:cNvSpPr txBox="1">
            <a:spLocks noGrp="1"/>
          </p:cNvSpPr>
          <p:nvPr>
            <p:ph type="body" idx="16"/>
          </p:nvPr>
        </p:nvSpPr>
        <p:spPr>
          <a:xfrm>
            <a:off x="6088515" y="4766645"/>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arning Outcomes">
  <p:cSld name="Learning Outcomes">
    <p:spTree>
      <p:nvGrpSpPr>
        <p:cNvPr id="1" name="Shape 44"/>
        <p:cNvGrpSpPr/>
        <p:nvPr/>
      </p:nvGrpSpPr>
      <p:grpSpPr>
        <a:xfrm>
          <a:off x="0" y="0"/>
          <a:ext cx="0" cy="0"/>
          <a:chOff x="0" y="0"/>
          <a:chExt cx="0" cy="0"/>
        </a:xfrm>
      </p:grpSpPr>
      <p:sp>
        <p:nvSpPr>
          <p:cNvPr id="45" name="Google Shape;45;p8"/>
          <p:cNvSpPr/>
          <p:nvPr/>
        </p:nvSpPr>
        <p:spPr>
          <a:xfrm>
            <a:off x="0" y="1"/>
            <a:ext cx="12192000" cy="2351100"/>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6" name="Google Shape;46;p8"/>
          <p:cNvSpPr txBox="1">
            <a:spLocks noGrp="1"/>
          </p:cNvSpPr>
          <p:nvPr>
            <p:ph type="title"/>
          </p:nvPr>
        </p:nvSpPr>
        <p:spPr>
          <a:xfrm>
            <a:off x="838200" y="158297"/>
            <a:ext cx="10515600" cy="1086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0349"/>
              </a:buClr>
              <a:buSzPts val="4400"/>
              <a:buFont typeface="Arial"/>
              <a:buNone/>
              <a:defRPr>
                <a:solidFill>
                  <a:srgbClr val="1F03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7" name="Google Shape;47;p8"/>
          <p:cNvSpPr txBox="1">
            <a:spLocks noGrp="1"/>
          </p:cNvSpPr>
          <p:nvPr>
            <p:ph type="body" idx="1"/>
          </p:nvPr>
        </p:nvSpPr>
        <p:spPr>
          <a:xfrm>
            <a:off x="838199" y="1253724"/>
            <a:ext cx="10515600" cy="9135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1"/>
              </a:buClr>
              <a:buSzPts val="2000"/>
              <a:buNone/>
              <a:defRPr sz="2000"/>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8" name="Google Shape;48;p8"/>
          <p:cNvSpPr txBox="1">
            <a:spLocks noGrp="1"/>
          </p:cNvSpPr>
          <p:nvPr>
            <p:ph type="body" idx="2"/>
          </p:nvPr>
        </p:nvSpPr>
        <p:spPr>
          <a:xfrm>
            <a:off x="7446345" y="2608820"/>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9" name="Google Shape;49;p8"/>
          <p:cNvSpPr txBox="1">
            <a:spLocks noGrp="1"/>
          </p:cNvSpPr>
          <p:nvPr>
            <p:ph type="body" idx="3"/>
          </p:nvPr>
        </p:nvSpPr>
        <p:spPr>
          <a:xfrm>
            <a:off x="6096001" y="3519383"/>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0" name="Google Shape;50;p8"/>
          <p:cNvSpPr txBox="1">
            <a:spLocks noGrp="1"/>
          </p:cNvSpPr>
          <p:nvPr>
            <p:ph type="body" idx="4"/>
          </p:nvPr>
        </p:nvSpPr>
        <p:spPr>
          <a:xfrm>
            <a:off x="6095999" y="2714939"/>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 name="Google Shape;51;p8"/>
          <p:cNvSpPr txBox="1">
            <a:spLocks noGrp="1"/>
          </p:cNvSpPr>
          <p:nvPr>
            <p:ph type="body" idx="5"/>
          </p:nvPr>
        </p:nvSpPr>
        <p:spPr>
          <a:xfrm>
            <a:off x="2182582" y="2608277"/>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2" name="Google Shape;52;p8"/>
          <p:cNvSpPr txBox="1">
            <a:spLocks noGrp="1"/>
          </p:cNvSpPr>
          <p:nvPr>
            <p:ph type="body" idx="6"/>
          </p:nvPr>
        </p:nvSpPr>
        <p:spPr>
          <a:xfrm>
            <a:off x="832238" y="3518840"/>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3" name="Google Shape;53;p8"/>
          <p:cNvSpPr txBox="1">
            <a:spLocks noGrp="1"/>
          </p:cNvSpPr>
          <p:nvPr>
            <p:ph type="body" idx="7"/>
          </p:nvPr>
        </p:nvSpPr>
        <p:spPr>
          <a:xfrm>
            <a:off x="832236" y="2714396"/>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4" name="Google Shape;54;p8"/>
          <p:cNvSpPr txBox="1">
            <a:spLocks noGrp="1"/>
          </p:cNvSpPr>
          <p:nvPr>
            <p:ph type="body" idx="8"/>
          </p:nvPr>
        </p:nvSpPr>
        <p:spPr>
          <a:xfrm>
            <a:off x="2182582" y="4660526"/>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5" name="Google Shape;55;p8"/>
          <p:cNvSpPr txBox="1">
            <a:spLocks noGrp="1"/>
          </p:cNvSpPr>
          <p:nvPr>
            <p:ph type="body" idx="9"/>
          </p:nvPr>
        </p:nvSpPr>
        <p:spPr>
          <a:xfrm>
            <a:off x="832238" y="5571089"/>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6" name="Google Shape;56;p8"/>
          <p:cNvSpPr txBox="1">
            <a:spLocks noGrp="1"/>
          </p:cNvSpPr>
          <p:nvPr>
            <p:ph type="body" idx="13"/>
          </p:nvPr>
        </p:nvSpPr>
        <p:spPr>
          <a:xfrm>
            <a:off x="832236" y="4766645"/>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7" name="Google Shape;57;p8"/>
          <p:cNvSpPr txBox="1">
            <a:spLocks noGrp="1"/>
          </p:cNvSpPr>
          <p:nvPr>
            <p:ph type="body" idx="14"/>
          </p:nvPr>
        </p:nvSpPr>
        <p:spPr>
          <a:xfrm>
            <a:off x="7438861" y="4660526"/>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8" name="Google Shape;58;p8"/>
          <p:cNvSpPr txBox="1">
            <a:spLocks noGrp="1"/>
          </p:cNvSpPr>
          <p:nvPr>
            <p:ph type="body" idx="15"/>
          </p:nvPr>
        </p:nvSpPr>
        <p:spPr>
          <a:xfrm>
            <a:off x="6088517" y="5571089"/>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9" name="Google Shape;59;p8"/>
          <p:cNvSpPr txBox="1">
            <a:spLocks noGrp="1"/>
          </p:cNvSpPr>
          <p:nvPr>
            <p:ph type="body" idx="16"/>
          </p:nvPr>
        </p:nvSpPr>
        <p:spPr>
          <a:xfrm>
            <a:off x="6088515" y="4766645"/>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Data">
  <p:cSld name="Big Data">
    <p:spTree>
      <p:nvGrpSpPr>
        <p:cNvPr id="1" name="Shape 475"/>
        <p:cNvGrpSpPr/>
        <p:nvPr/>
      </p:nvGrpSpPr>
      <p:grpSpPr>
        <a:xfrm>
          <a:off x="0" y="0"/>
          <a:ext cx="0" cy="0"/>
          <a:chOff x="0" y="0"/>
          <a:chExt cx="0" cy="0"/>
        </a:xfrm>
      </p:grpSpPr>
      <p:sp>
        <p:nvSpPr>
          <p:cNvPr id="476" name="Google Shape;476;p75"/>
          <p:cNvSpPr/>
          <p:nvPr/>
        </p:nvSpPr>
        <p:spPr>
          <a:xfrm>
            <a:off x="-1" y="1"/>
            <a:ext cx="8736300" cy="6858000"/>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77" name="Google Shape;477;p75"/>
          <p:cNvSpPr txBox="1">
            <a:spLocks noGrp="1"/>
          </p:cNvSpPr>
          <p:nvPr>
            <p:ph type="body" idx="1"/>
          </p:nvPr>
        </p:nvSpPr>
        <p:spPr>
          <a:xfrm>
            <a:off x="594139" y="3585882"/>
            <a:ext cx="7147500" cy="12543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1"/>
              </a:buClr>
              <a:buSzPts val="2800"/>
              <a:buNone/>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78" name="Google Shape;478;p75"/>
          <p:cNvSpPr txBox="1">
            <a:spLocks noGrp="1"/>
          </p:cNvSpPr>
          <p:nvPr>
            <p:ph type="title"/>
          </p:nvPr>
        </p:nvSpPr>
        <p:spPr>
          <a:xfrm>
            <a:off x="594139" y="2099196"/>
            <a:ext cx="87363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0349"/>
              </a:buClr>
              <a:buSzPts val="10000"/>
              <a:buFont typeface="Arial Black"/>
              <a:buNone/>
              <a:defRPr sz="10000">
                <a:solidFill>
                  <a:srgbClr val="1F0349"/>
                </a:solidFill>
                <a:latin typeface="Arial Black"/>
                <a:ea typeface="Arial Black"/>
                <a:cs typeface="Arial Black"/>
                <a:sym typeface="Arial Black"/>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79" name="Google Shape;479;p75"/>
          <p:cNvSpPr>
            <a:spLocks noGrp="1"/>
          </p:cNvSpPr>
          <p:nvPr>
            <p:ph type="pic" idx="2"/>
          </p:nvPr>
        </p:nvSpPr>
        <p:spPr>
          <a:xfrm>
            <a:off x="7410994" y="671804"/>
            <a:ext cx="4280700" cy="5505300"/>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3 2/3 2 Column Content">
  <p:cSld name="1/3 2/3 2 Column Content">
    <p:spTree>
      <p:nvGrpSpPr>
        <p:cNvPr id="1" name="Shape 480"/>
        <p:cNvGrpSpPr/>
        <p:nvPr/>
      </p:nvGrpSpPr>
      <p:grpSpPr>
        <a:xfrm>
          <a:off x="0" y="0"/>
          <a:ext cx="0" cy="0"/>
          <a:chOff x="0" y="0"/>
          <a:chExt cx="0" cy="0"/>
        </a:xfrm>
      </p:grpSpPr>
      <p:sp>
        <p:nvSpPr>
          <p:cNvPr id="481" name="Google Shape;481;p7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82" name="Google Shape;482;p76"/>
          <p:cNvSpPr txBox="1">
            <a:spLocks noGrp="1"/>
          </p:cNvSpPr>
          <p:nvPr>
            <p:ph type="body" idx="1"/>
          </p:nvPr>
        </p:nvSpPr>
        <p:spPr>
          <a:xfrm>
            <a:off x="838200" y="1825625"/>
            <a:ext cx="311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83" name="Google Shape;483;p76"/>
          <p:cNvSpPr txBox="1">
            <a:spLocks noGrp="1"/>
          </p:cNvSpPr>
          <p:nvPr>
            <p:ph type="body" idx="2"/>
          </p:nvPr>
        </p:nvSpPr>
        <p:spPr>
          <a:xfrm>
            <a:off x="4249271" y="1825625"/>
            <a:ext cx="71043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484"/>
        <p:cNvGrpSpPr/>
        <p:nvPr/>
      </p:nvGrpSpPr>
      <p:grpSpPr>
        <a:xfrm>
          <a:off x="0" y="0"/>
          <a:ext cx="0" cy="0"/>
          <a:chOff x="0" y="0"/>
          <a:chExt cx="0" cy="0"/>
        </a:xfrm>
      </p:grpSpPr>
      <p:sp>
        <p:nvSpPr>
          <p:cNvPr id="485" name="Google Shape;485;p77"/>
          <p:cNvSpPr>
            <a:spLocks noGrp="1"/>
          </p:cNvSpPr>
          <p:nvPr>
            <p:ph type="body" idx="1"/>
          </p:nvPr>
        </p:nvSpPr>
        <p:spPr>
          <a:xfrm>
            <a:off x="1066800" y="1026318"/>
            <a:ext cx="10058400" cy="48009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457200" tIns="182875" rIns="457200" bIns="182875" anchor="ctr" anchorCtr="1">
            <a:normAutofit/>
          </a:bodyPr>
          <a:lstStyle>
            <a:lvl1pPr marL="457200" lvl="0" indent="-228600" algn="ctr">
              <a:lnSpc>
                <a:spcPct val="114000"/>
              </a:lnSpc>
              <a:spcBef>
                <a:spcPts val="1100"/>
              </a:spcBef>
              <a:spcAft>
                <a:spcPts val="0"/>
              </a:spcAft>
              <a:buClr>
                <a:schemeClr val="dk2"/>
              </a:buClr>
              <a:buSzPts val="2800"/>
              <a:buNone/>
              <a:defRPr sz="2800" b="0" i="1">
                <a:solidFill>
                  <a:schemeClr val="dk2"/>
                </a:solidFill>
                <a:latin typeface="Georgia"/>
                <a:ea typeface="Georgia"/>
                <a:cs typeface="Georgia"/>
                <a:sym typeface="Georgia"/>
              </a:defRPr>
            </a:lvl1pPr>
            <a:lvl2pPr marL="914400" lvl="1" indent="-406400" algn="ctr">
              <a:lnSpc>
                <a:spcPct val="113000"/>
              </a:lnSpc>
              <a:spcBef>
                <a:spcPts val="1100"/>
              </a:spcBef>
              <a:spcAft>
                <a:spcPts val="0"/>
              </a:spcAft>
              <a:buClr>
                <a:schemeClr val="dk2"/>
              </a:buClr>
              <a:buSzPts val="2800"/>
              <a:buChar char="•"/>
              <a:defRPr sz="2800" b="0" i="1">
                <a:solidFill>
                  <a:schemeClr val="dk2"/>
                </a:solidFill>
                <a:latin typeface="Georgia"/>
                <a:ea typeface="Georgia"/>
                <a:cs typeface="Georgia"/>
                <a:sym typeface="Georgia"/>
              </a:defRPr>
            </a:lvl2pPr>
            <a:lvl3pPr marL="1371600" lvl="2" indent="-406400" algn="ctr">
              <a:lnSpc>
                <a:spcPct val="113000"/>
              </a:lnSpc>
              <a:spcBef>
                <a:spcPts val="1100"/>
              </a:spcBef>
              <a:spcAft>
                <a:spcPts val="0"/>
              </a:spcAft>
              <a:buClr>
                <a:schemeClr val="dk2"/>
              </a:buClr>
              <a:buSzPts val="2800"/>
              <a:buChar char="•"/>
              <a:defRPr sz="2800" b="0" i="1">
                <a:solidFill>
                  <a:schemeClr val="dk2"/>
                </a:solidFill>
                <a:latin typeface="Georgia"/>
                <a:ea typeface="Georgia"/>
                <a:cs typeface="Georgia"/>
                <a:sym typeface="Georgia"/>
              </a:defRPr>
            </a:lvl3pPr>
            <a:lvl4pPr marL="1828800" lvl="3" indent="-406400" algn="ctr">
              <a:lnSpc>
                <a:spcPct val="113000"/>
              </a:lnSpc>
              <a:spcBef>
                <a:spcPts val="1100"/>
              </a:spcBef>
              <a:spcAft>
                <a:spcPts val="0"/>
              </a:spcAft>
              <a:buClr>
                <a:schemeClr val="dk2"/>
              </a:buClr>
              <a:buSzPts val="2800"/>
              <a:buChar char="•"/>
              <a:defRPr sz="2800" b="0" i="1">
                <a:solidFill>
                  <a:schemeClr val="dk2"/>
                </a:solidFill>
                <a:latin typeface="Georgia"/>
                <a:ea typeface="Georgia"/>
                <a:cs typeface="Georgia"/>
                <a:sym typeface="Georgia"/>
              </a:defRPr>
            </a:lvl4pPr>
            <a:lvl5pPr marL="2286000" lvl="4" indent="-406400" algn="ctr">
              <a:lnSpc>
                <a:spcPct val="113000"/>
              </a:lnSpc>
              <a:spcBef>
                <a:spcPts val="1100"/>
              </a:spcBef>
              <a:spcAft>
                <a:spcPts val="0"/>
              </a:spcAft>
              <a:buClr>
                <a:schemeClr val="dk2"/>
              </a:buClr>
              <a:buSzPts val="2800"/>
              <a:buChar char="•"/>
              <a:defRPr sz="2800" b="0" i="1">
                <a:solidFill>
                  <a:schemeClr val="dk2"/>
                </a:solidFill>
                <a:latin typeface="Georgia"/>
                <a:ea typeface="Georgia"/>
                <a:cs typeface="Georgia"/>
                <a:sym typeface="Georgia"/>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llout for Dark Background Image">
  <p:cSld name="Callout for Dark Background Image">
    <p:bg>
      <p:bgPr>
        <a:solidFill>
          <a:schemeClr val="dk1"/>
        </a:solidFill>
        <a:effectLst/>
      </p:bgPr>
    </p:bg>
    <p:spTree>
      <p:nvGrpSpPr>
        <p:cNvPr id="1" name="Shape 486"/>
        <p:cNvGrpSpPr/>
        <p:nvPr/>
      </p:nvGrpSpPr>
      <p:grpSpPr>
        <a:xfrm>
          <a:off x="0" y="0"/>
          <a:ext cx="0" cy="0"/>
          <a:chOff x="0" y="0"/>
          <a:chExt cx="0" cy="0"/>
        </a:xfrm>
      </p:grpSpPr>
      <p:sp>
        <p:nvSpPr>
          <p:cNvPr id="487" name="Google Shape;487;p78"/>
          <p:cNvSpPr/>
          <p:nvPr/>
        </p:nvSpPr>
        <p:spPr>
          <a:xfrm>
            <a:off x="5627912" y="1027253"/>
            <a:ext cx="5551500" cy="4803600"/>
          </a:xfrm>
          <a:prstGeom prst="rect">
            <a:avLst/>
          </a:prstGeom>
          <a:solidFill>
            <a:schemeClr val="lt1">
              <a:alpha val="87840"/>
            </a:schemeClr>
          </a:solidFill>
          <a:ln>
            <a:noFill/>
          </a:ln>
        </p:spPr>
        <p:txBody>
          <a:bodyPr spcFirstLastPara="1" wrap="square" lIns="457200" tIns="182875" rIns="457200" bIns="182875" anchor="ctr" anchorCtr="0">
            <a:noAutofit/>
          </a:bodyPr>
          <a:lstStyle/>
          <a:p>
            <a:pPr marL="0" marR="0" lvl="0" indent="0" algn="ctr" rtl="0">
              <a:lnSpc>
                <a:spcPct val="150000"/>
              </a:lnSpc>
              <a:spcBef>
                <a:spcPts val="0"/>
              </a:spcBef>
              <a:spcAft>
                <a:spcPts val="0"/>
              </a:spcAft>
              <a:buClr>
                <a:srgbClr val="000000"/>
              </a:buClr>
              <a:buSzPts val="2800"/>
              <a:buFont typeface="Arial"/>
              <a:buNone/>
            </a:pPr>
            <a:r>
              <a:rPr lang="en-US" sz="2800" b="1" i="0" u="none" strike="noStrike" cap="none">
                <a:solidFill>
                  <a:schemeClr val="accent5"/>
                </a:solidFill>
                <a:latin typeface="Arial"/>
                <a:ea typeface="Arial"/>
                <a:cs typeface="Arial"/>
                <a:sym typeface="Arial"/>
              </a:rPr>
              <a:t>FUN FACT</a:t>
            </a:r>
            <a:endParaRPr sz="15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Fun Fact / Hint / Callout Block. In the toolbar, go to Design &gt; Format Background to place an image that uses dark, saturated colors as the background on this slide.</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ticky Notes">
  <p:cSld name="Sticky Notes">
    <p:spTree>
      <p:nvGrpSpPr>
        <p:cNvPr id="1" name="Shape 488"/>
        <p:cNvGrpSpPr/>
        <p:nvPr/>
      </p:nvGrpSpPr>
      <p:grpSpPr>
        <a:xfrm>
          <a:off x="0" y="0"/>
          <a:ext cx="0" cy="0"/>
          <a:chOff x="0" y="0"/>
          <a:chExt cx="0" cy="0"/>
        </a:xfrm>
      </p:grpSpPr>
      <p:sp>
        <p:nvSpPr>
          <p:cNvPr id="489" name="Google Shape;489;p79"/>
          <p:cNvSpPr/>
          <p:nvPr/>
        </p:nvSpPr>
        <p:spPr>
          <a:xfrm>
            <a:off x="1" y="5242956"/>
            <a:ext cx="12192000" cy="1615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90" name="Google Shape;490;p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1" name="Google Shape;491;p79"/>
          <p:cNvSpPr txBox="1">
            <a:spLocks noGrp="1"/>
          </p:cNvSpPr>
          <p:nvPr>
            <p:ph type="body" idx="1"/>
          </p:nvPr>
        </p:nvSpPr>
        <p:spPr>
          <a:xfrm>
            <a:off x="838200" y="1520043"/>
            <a:ext cx="10515600" cy="1615200"/>
          </a:xfrm>
          <a:prstGeom prst="rect">
            <a:avLst/>
          </a:prstGeom>
          <a:noFill/>
          <a:ln>
            <a:noFill/>
          </a:ln>
        </p:spPr>
        <p:txBody>
          <a:bodyPr spcFirstLastPara="1" wrap="square" lIns="91425" tIns="45700" rIns="91425" bIns="45700" anchor="t" anchorCtr="0">
            <a:normAutofit/>
          </a:bodyPr>
          <a:lstStyle>
            <a:lvl1pPr marL="457200" lvl="0" indent="-406400" algn="l">
              <a:lnSpc>
                <a:spcPct val="113000"/>
              </a:lnSpc>
              <a:spcBef>
                <a:spcPts val="1100"/>
              </a:spcBef>
              <a:spcAft>
                <a:spcPts val="0"/>
              </a:spcAft>
              <a:buClr>
                <a:schemeClr val="dk1"/>
              </a:buClr>
              <a:buSzPts val="28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92" name="Google Shape;492;p79"/>
          <p:cNvSpPr txBox="1">
            <a:spLocks noGrp="1"/>
          </p:cNvSpPr>
          <p:nvPr>
            <p:ph type="body" idx="2"/>
          </p:nvPr>
        </p:nvSpPr>
        <p:spPr>
          <a:xfrm>
            <a:off x="8974237" y="3563752"/>
            <a:ext cx="2379600" cy="23739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93" name="Google Shape;493;p79"/>
          <p:cNvSpPr txBox="1">
            <a:spLocks noGrp="1"/>
          </p:cNvSpPr>
          <p:nvPr>
            <p:ph type="body" idx="3"/>
          </p:nvPr>
        </p:nvSpPr>
        <p:spPr>
          <a:xfrm>
            <a:off x="6262225" y="3563752"/>
            <a:ext cx="2379600" cy="23739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94" name="Google Shape;494;p79"/>
          <p:cNvSpPr txBox="1">
            <a:spLocks noGrp="1"/>
          </p:cNvSpPr>
          <p:nvPr>
            <p:ph type="body" idx="4"/>
          </p:nvPr>
        </p:nvSpPr>
        <p:spPr>
          <a:xfrm>
            <a:off x="3550213" y="3563752"/>
            <a:ext cx="2379600" cy="23739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95" name="Google Shape;495;p79"/>
          <p:cNvSpPr txBox="1">
            <a:spLocks noGrp="1"/>
          </p:cNvSpPr>
          <p:nvPr>
            <p:ph type="body" idx="5"/>
          </p:nvPr>
        </p:nvSpPr>
        <p:spPr>
          <a:xfrm>
            <a:off x="838200" y="3563751"/>
            <a:ext cx="2379600" cy="2373900"/>
          </a:xfrm>
          <a:prstGeom prst="rect">
            <a:avLst/>
          </a:prstGeom>
          <a:solidFill>
            <a:schemeClr val="accent6"/>
          </a:solid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1"/>
              </a:buClr>
              <a:buSzPts val="1600"/>
              <a:buNone/>
              <a:defRPr sz="1600" b="0"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96" name="Google Shape;496;p79"/>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ree Column Content">
  <p:cSld name="Three Column Content">
    <p:spTree>
      <p:nvGrpSpPr>
        <p:cNvPr id="1" name="Shape 497"/>
        <p:cNvGrpSpPr/>
        <p:nvPr/>
      </p:nvGrpSpPr>
      <p:grpSpPr>
        <a:xfrm>
          <a:off x="0" y="0"/>
          <a:ext cx="0" cy="0"/>
          <a:chOff x="0" y="0"/>
          <a:chExt cx="0" cy="0"/>
        </a:xfrm>
      </p:grpSpPr>
      <p:sp>
        <p:nvSpPr>
          <p:cNvPr id="498" name="Google Shape;498;p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9" name="Google Shape;499;p80"/>
          <p:cNvSpPr txBox="1">
            <a:spLocks noGrp="1"/>
          </p:cNvSpPr>
          <p:nvPr>
            <p:ph type="body" idx="1"/>
          </p:nvPr>
        </p:nvSpPr>
        <p:spPr>
          <a:xfrm>
            <a:off x="838200" y="1848374"/>
            <a:ext cx="311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00" name="Google Shape;500;p80"/>
          <p:cNvSpPr txBox="1">
            <a:spLocks noGrp="1"/>
          </p:cNvSpPr>
          <p:nvPr>
            <p:ph type="body" idx="2"/>
          </p:nvPr>
        </p:nvSpPr>
        <p:spPr>
          <a:xfrm>
            <a:off x="4541072" y="1854164"/>
            <a:ext cx="311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01" name="Google Shape;501;p80"/>
          <p:cNvSpPr txBox="1">
            <a:spLocks noGrp="1"/>
          </p:cNvSpPr>
          <p:nvPr>
            <p:ph type="body" idx="3"/>
          </p:nvPr>
        </p:nvSpPr>
        <p:spPr>
          <a:xfrm>
            <a:off x="8243944" y="1848374"/>
            <a:ext cx="311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502"/>
        <p:cNvGrpSpPr/>
        <p:nvPr/>
      </p:nvGrpSpPr>
      <p:grpSpPr>
        <a:xfrm>
          <a:off x="0" y="0"/>
          <a:ext cx="0" cy="0"/>
          <a:chOff x="0" y="0"/>
          <a:chExt cx="0" cy="0"/>
        </a:xfrm>
      </p:grpSpPr>
      <p:sp>
        <p:nvSpPr>
          <p:cNvPr id="503" name="Google Shape;503;p81"/>
          <p:cNvSpPr/>
          <p:nvPr/>
        </p:nvSpPr>
        <p:spPr>
          <a:xfrm>
            <a:off x="-4" y="6221691"/>
            <a:ext cx="12192000" cy="636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04" name="Google Shape;504;p81"/>
          <p:cNvSpPr/>
          <p:nvPr/>
        </p:nvSpPr>
        <p:spPr>
          <a:xfrm>
            <a:off x="4032793" y="2752780"/>
            <a:ext cx="1373700" cy="137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05" name="Google Shape;505;p81"/>
          <p:cNvSpPr/>
          <p:nvPr/>
        </p:nvSpPr>
        <p:spPr>
          <a:xfrm>
            <a:off x="6785790" y="2760689"/>
            <a:ext cx="1373700" cy="137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06" name="Google Shape;506;p81"/>
          <p:cNvSpPr/>
          <p:nvPr/>
        </p:nvSpPr>
        <p:spPr>
          <a:xfrm>
            <a:off x="9536303" y="2742291"/>
            <a:ext cx="1373700" cy="137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07" name="Google Shape;507;p81"/>
          <p:cNvSpPr/>
          <p:nvPr/>
        </p:nvSpPr>
        <p:spPr>
          <a:xfrm>
            <a:off x="1281354" y="2742291"/>
            <a:ext cx="1373700" cy="137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08" name="Google Shape;508;p81"/>
          <p:cNvSpPr txBox="1">
            <a:spLocks noGrp="1"/>
          </p:cNvSpPr>
          <p:nvPr>
            <p:ph type="body" idx="1"/>
          </p:nvPr>
        </p:nvSpPr>
        <p:spPr>
          <a:xfrm>
            <a:off x="838196" y="1559859"/>
            <a:ext cx="10515600" cy="9408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1"/>
              </a:buClr>
              <a:buSzPts val="2400"/>
              <a:buNone/>
              <a:defRPr sz="2400"/>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09" name="Google Shape;509;p81"/>
          <p:cNvSpPr txBox="1">
            <a:spLocks noGrp="1"/>
          </p:cNvSpPr>
          <p:nvPr>
            <p:ph type="body" idx="2"/>
          </p:nvPr>
        </p:nvSpPr>
        <p:spPr>
          <a:xfrm>
            <a:off x="839750" y="4353345"/>
            <a:ext cx="22569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100"/>
              </a:spcBef>
              <a:spcAft>
                <a:spcPts val="0"/>
              </a:spcAft>
              <a:buClr>
                <a:schemeClr val="dk2"/>
              </a:buClr>
              <a:buSzPts val="1600"/>
              <a:buNone/>
              <a:defRPr sz="1600" b="1"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0" name="Google Shape;510;p81"/>
          <p:cNvSpPr txBox="1">
            <a:spLocks noGrp="1"/>
          </p:cNvSpPr>
          <p:nvPr>
            <p:ph type="body" idx="3"/>
          </p:nvPr>
        </p:nvSpPr>
        <p:spPr>
          <a:xfrm>
            <a:off x="839750" y="4703910"/>
            <a:ext cx="2256900" cy="940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10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1" name="Google Shape;511;p81"/>
          <p:cNvSpPr txBox="1">
            <a:spLocks noGrp="1"/>
          </p:cNvSpPr>
          <p:nvPr>
            <p:ph type="body" idx="4"/>
          </p:nvPr>
        </p:nvSpPr>
        <p:spPr>
          <a:xfrm>
            <a:off x="3579902" y="4353345"/>
            <a:ext cx="22569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100"/>
              </a:spcBef>
              <a:spcAft>
                <a:spcPts val="0"/>
              </a:spcAft>
              <a:buClr>
                <a:schemeClr val="dk2"/>
              </a:buClr>
              <a:buSzPts val="1600"/>
              <a:buNone/>
              <a:defRPr sz="1600" b="1"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2" name="Google Shape;512;p81"/>
          <p:cNvSpPr txBox="1">
            <a:spLocks noGrp="1"/>
          </p:cNvSpPr>
          <p:nvPr>
            <p:ph type="body" idx="5"/>
          </p:nvPr>
        </p:nvSpPr>
        <p:spPr>
          <a:xfrm>
            <a:off x="3579902" y="4703910"/>
            <a:ext cx="2256900" cy="940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10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3" name="Google Shape;513;p81"/>
          <p:cNvSpPr txBox="1">
            <a:spLocks noGrp="1"/>
          </p:cNvSpPr>
          <p:nvPr>
            <p:ph type="body" idx="6"/>
          </p:nvPr>
        </p:nvSpPr>
        <p:spPr>
          <a:xfrm>
            <a:off x="6355474" y="4353345"/>
            <a:ext cx="22569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100"/>
              </a:spcBef>
              <a:spcAft>
                <a:spcPts val="0"/>
              </a:spcAft>
              <a:buClr>
                <a:schemeClr val="dk2"/>
              </a:buClr>
              <a:buSzPts val="1600"/>
              <a:buNone/>
              <a:defRPr sz="1600" b="1"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4" name="Google Shape;514;p81"/>
          <p:cNvSpPr txBox="1">
            <a:spLocks noGrp="1"/>
          </p:cNvSpPr>
          <p:nvPr>
            <p:ph type="body" idx="7"/>
          </p:nvPr>
        </p:nvSpPr>
        <p:spPr>
          <a:xfrm>
            <a:off x="6355474" y="4703910"/>
            <a:ext cx="2256900" cy="940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10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5" name="Google Shape;515;p81"/>
          <p:cNvSpPr txBox="1">
            <a:spLocks noGrp="1"/>
          </p:cNvSpPr>
          <p:nvPr>
            <p:ph type="body" idx="8"/>
          </p:nvPr>
        </p:nvSpPr>
        <p:spPr>
          <a:xfrm>
            <a:off x="9131046" y="4353345"/>
            <a:ext cx="2256900" cy="339300"/>
          </a:xfrm>
          <a:prstGeom prst="rect">
            <a:avLst/>
          </a:prstGeom>
          <a:noFill/>
          <a:ln>
            <a:noFill/>
          </a:ln>
        </p:spPr>
        <p:txBody>
          <a:bodyPr spcFirstLastPara="1" wrap="square" lIns="91425" tIns="45700" rIns="91425" bIns="45700" anchor="t" anchorCtr="0">
            <a:normAutofit/>
          </a:bodyPr>
          <a:lstStyle>
            <a:lvl1pPr marL="457200" lvl="0" indent="-228600" algn="ctr">
              <a:lnSpc>
                <a:spcPct val="113000"/>
              </a:lnSpc>
              <a:spcBef>
                <a:spcPts val="1100"/>
              </a:spcBef>
              <a:spcAft>
                <a:spcPts val="0"/>
              </a:spcAft>
              <a:buClr>
                <a:schemeClr val="dk2"/>
              </a:buClr>
              <a:buSzPts val="1600"/>
              <a:buNone/>
              <a:defRPr sz="1600" b="1"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6" name="Google Shape;516;p81"/>
          <p:cNvSpPr txBox="1">
            <a:spLocks noGrp="1"/>
          </p:cNvSpPr>
          <p:nvPr>
            <p:ph type="body" idx="9"/>
          </p:nvPr>
        </p:nvSpPr>
        <p:spPr>
          <a:xfrm>
            <a:off x="9131046" y="4703910"/>
            <a:ext cx="2256900" cy="940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10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7" name="Google Shape;517;p81"/>
          <p:cNvSpPr>
            <a:spLocks noGrp="1"/>
          </p:cNvSpPr>
          <p:nvPr>
            <p:ph type="pic" idx="13"/>
          </p:nvPr>
        </p:nvSpPr>
        <p:spPr>
          <a:xfrm>
            <a:off x="1482767" y="2990198"/>
            <a:ext cx="969900" cy="940800"/>
          </a:xfrm>
          <a:prstGeom prst="rect">
            <a:avLst/>
          </a:prstGeom>
          <a:noFill/>
          <a:ln>
            <a:noFill/>
          </a:ln>
        </p:spPr>
      </p:sp>
      <p:sp>
        <p:nvSpPr>
          <p:cNvPr id="518" name="Google Shape;518;p81"/>
          <p:cNvSpPr>
            <a:spLocks noGrp="1"/>
          </p:cNvSpPr>
          <p:nvPr>
            <p:ph type="pic" idx="14"/>
          </p:nvPr>
        </p:nvSpPr>
        <p:spPr>
          <a:xfrm>
            <a:off x="4223234" y="2976910"/>
            <a:ext cx="969900" cy="940800"/>
          </a:xfrm>
          <a:prstGeom prst="rect">
            <a:avLst/>
          </a:prstGeom>
          <a:noFill/>
          <a:ln>
            <a:noFill/>
          </a:ln>
        </p:spPr>
      </p:sp>
      <p:sp>
        <p:nvSpPr>
          <p:cNvPr id="519" name="Google Shape;519;p81"/>
          <p:cNvSpPr>
            <a:spLocks noGrp="1"/>
          </p:cNvSpPr>
          <p:nvPr>
            <p:ph type="pic" idx="15"/>
          </p:nvPr>
        </p:nvSpPr>
        <p:spPr>
          <a:xfrm>
            <a:off x="6998806" y="2990197"/>
            <a:ext cx="969900" cy="940800"/>
          </a:xfrm>
          <a:prstGeom prst="rect">
            <a:avLst/>
          </a:prstGeom>
          <a:noFill/>
          <a:ln>
            <a:noFill/>
          </a:ln>
        </p:spPr>
      </p:sp>
      <p:sp>
        <p:nvSpPr>
          <p:cNvPr id="520" name="Google Shape;520;p81"/>
          <p:cNvSpPr>
            <a:spLocks noGrp="1"/>
          </p:cNvSpPr>
          <p:nvPr>
            <p:ph type="pic" idx="16"/>
          </p:nvPr>
        </p:nvSpPr>
        <p:spPr>
          <a:xfrm>
            <a:off x="9738031" y="2989116"/>
            <a:ext cx="969900" cy="940800"/>
          </a:xfrm>
          <a:prstGeom prst="rect">
            <a:avLst/>
          </a:prstGeom>
          <a:noFill/>
          <a:ln>
            <a:noFill/>
          </a:ln>
        </p:spPr>
      </p:sp>
      <p:sp>
        <p:nvSpPr>
          <p:cNvPr id="521" name="Google Shape;521;p8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22" name="Google Shape;522;p81"/>
          <p:cNvSpPr txBox="1"/>
          <p:nvPr/>
        </p:nvSpPr>
        <p:spPr>
          <a:xfrm>
            <a:off x="11198352" y="6372663"/>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arge Image">
  <p:cSld name="Large Image">
    <p:spTree>
      <p:nvGrpSpPr>
        <p:cNvPr id="1" name="Shape 523"/>
        <p:cNvGrpSpPr/>
        <p:nvPr/>
      </p:nvGrpSpPr>
      <p:grpSpPr>
        <a:xfrm>
          <a:off x="0" y="0"/>
          <a:ext cx="0" cy="0"/>
          <a:chOff x="0" y="0"/>
          <a:chExt cx="0" cy="0"/>
        </a:xfrm>
      </p:grpSpPr>
      <p:sp>
        <p:nvSpPr>
          <p:cNvPr id="524" name="Google Shape;524;p82"/>
          <p:cNvSpPr>
            <a:spLocks noGrp="1"/>
          </p:cNvSpPr>
          <p:nvPr>
            <p:ph type="pic" idx="2"/>
          </p:nvPr>
        </p:nvSpPr>
        <p:spPr>
          <a:xfrm>
            <a:off x="5010387" y="0"/>
            <a:ext cx="7181700" cy="6858000"/>
          </a:xfrm>
          <a:prstGeom prst="rect">
            <a:avLst/>
          </a:prstGeom>
          <a:noFill/>
          <a:ln>
            <a:noFill/>
          </a:ln>
        </p:spPr>
      </p:sp>
      <p:sp>
        <p:nvSpPr>
          <p:cNvPr id="525" name="Google Shape;525;p82"/>
          <p:cNvSpPr txBox="1">
            <a:spLocks noGrp="1"/>
          </p:cNvSpPr>
          <p:nvPr>
            <p:ph type="title"/>
          </p:nvPr>
        </p:nvSpPr>
        <p:spPr>
          <a:xfrm>
            <a:off x="838199" y="548464"/>
            <a:ext cx="3807300" cy="1839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26" name="Google Shape;526;p82"/>
          <p:cNvSpPr txBox="1">
            <a:spLocks noGrp="1"/>
          </p:cNvSpPr>
          <p:nvPr>
            <p:ph type="body" idx="1"/>
          </p:nvPr>
        </p:nvSpPr>
        <p:spPr>
          <a:xfrm>
            <a:off x="838201" y="2485016"/>
            <a:ext cx="3799500" cy="38244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27" name="Google Shape;527;p82"/>
          <p:cNvSpPr/>
          <p:nvPr/>
        </p:nvSpPr>
        <p:spPr>
          <a:xfrm>
            <a:off x="2" y="0"/>
            <a:ext cx="4656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Illustration Slide">
  <p:cSld name="Illustration Slide">
    <p:spTree>
      <p:nvGrpSpPr>
        <p:cNvPr id="1" name="Shape 528"/>
        <p:cNvGrpSpPr/>
        <p:nvPr/>
      </p:nvGrpSpPr>
      <p:grpSpPr>
        <a:xfrm>
          <a:off x="0" y="0"/>
          <a:ext cx="0" cy="0"/>
          <a:chOff x="0" y="0"/>
          <a:chExt cx="0" cy="0"/>
        </a:xfrm>
      </p:grpSpPr>
      <p:sp>
        <p:nvSpPr>
          <p:cNvPr id="529" name="Google Shape;529;p83"/>
          <p:cNvSpPr/>
          <p:nvPr/>
        </p:nvSpPr>
        <p:spPr>
          <a:xfrm>
            <a:off x="0" y="4324573"/>
            <a:ext cx="12192000" cy="253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30" name="Google Shape;530;p83"/>
          <p:cNvSpPr txBox="1">
            <a:spLocks noGrp="1"/>
          </p:cNvSpPr>
          <p:nvPr>
            <p:ph type="title"/>
          </p:nvPr>
        </p:nvSpPr>
        <p:spPr>
          <a:xfrm>
            <a:off x="831849" y="468313"/>
            <a:ext cx="6018900" cy="162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Arial"/>
              <a:buNone/>
              <a:defRPr>
                <a:solidFill>
                  <a:schemeClr val="accent5"/>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31" name="Google Shape;531;p83"/>
          <p:cNvSpPr txBox="1">
            <a:spLocks noGrp="1"/>
          </p:cNvSpPr>
          <p:nvPr>
            <p:ph type="body" idx="1"/>
          </p:nvPr>
        </p:nvSpPr>
        <p:spPr>
          <a:xfrm>
            <a:off x="831851" y="4526280"/>
            <a:ext cx="6018900" cy="18279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lt1"/>
              </a:buClr>
              <a:buSzPts val="2400"/>
              <a:buNone/>
              <a:defRPr sz="2400">
                <a:solidFill>
                  <a:schemeClr val="lt1"/>
                </a:solidFill>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32" name="Google Shape;532;p83"/>
          <p:cNvSpPr txBox="1"/>
          <p:nvPr/>
        </p:nvSpPr>
        <p:spPr>
          <a:xfrm>
            <a:off x="2125980" y="-46863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533" name="Google Shape;533;p83"/>
          <p:cNvSpPr txBox="1"/>
          <p:nvPr/>
        </p:nvSpPr>
        <p:spPr>
          <a:xfrm>
            <a:off x="2903220" y="-51435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534" name="Google Shape;534;p83"/>
          <p:cNvSpPr txBox="1">
            <a:spLocks noGrp="1"/>
          </p:cNvSpPr>
          <p:nvPr>
            <p:ph type="body" idx="2"/>
          </p:nvPr>
        </p:nvSpPr>
        <p:spPr>
          <a:xfrm>
            <a:off x="831170" y="2290257"/>
            <a:ext cx="6018900" cy="18816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2"/>
              </a:buClr>
              <a:buSzPts val="2400"/>
              <a:buNone/>
              <a:defRPr sz="240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35" name="Google Shape;535;p83"/>
          <p:cNvSpPr>
            <a:spLocks noGrp="1"/>
          </p:cNvSpPr>
          <p:nvPr>
            <p:ph type="pic" idx="3"/>
          </p:nvPr>
        </p:nvSpPr>
        <p:spPr>
          <a:xfrm>
            <a:off x="7040880" y="468313"/>
            <a:ext cx="4651200" cy="5730900"/>
          </a:xfrm>
          <a:prstGeom prst="rect">
            <a:avLst/>
          </a:prstGeom>
          <a:noFill/>
          <a:ln>
            <a:noFill/>
          </a:ln>
        </p:spPr>
      </p:sp>
      <p:sp>
        <p:nvSpPr>
          <p:cNvPr id="536" name="Google Shape;536;p83"/>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7"/>
        <p:cNvGrpSpPr/>
        <p:nvPr/>
      </p:nvGrpSpPr>
      <p:grpSpPr>
        <a:xfrm>
          <a:off x="0" y="0"/>
          <a:ext cx="0" cy="0"/>
          <a:chOff x="0" y="0"/>
          <a:chExt cx="0" cy="0"/>
        </a:xfrm>
      </p:grpSpPr>
      <p:sp>
        <p:nvSpPr>
          <p:cNvPr id="538" name="Google Shape;538;p8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i="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39" name="Google Shape;539;p84"/>
          <p:cNvSpPr txBox="1">
            <a:spLocks noGrp="1"/>
          </p:cNvSpPr>
          <p:nvPr>
            <p:ph type="body" idx="1"/>
          </p:nvPr>
        </p:nvSpPr>
        <p:spPr>
          <a:xfrm>
            <a:off x="831850" y="4589463"/>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1100"/>
              </a:spcBef>
              <a:spcAft>
                <a:spcPts val="0"/>
              </a:spcAft>
              <a:buClr>
                <a:srgbClr val="8A8A8A"/>
              </a:buClr>
              <a:buSzPts val="2400"/>
              <a:buNone/>
              <a:defRPr sz="2400">
                <a:solidFill>
                  <a:srgbClr val="8A8A8A"/>
                </a:solidFill>
              </a:defRPr>
            </a:lvl1pPr>
            <a:lvl2pPr marL="914400" lvl="1" indent="-228600" algn="l">
              <a:lnSpc>
                <a:spcPct val="113000"/>
              </a:lnSpc>
              <a:spcBef>
                <a:spcPts val="1100"/>
              </a:spcBef>
              <a:spcAft>
                <a:spcPts val="0"/>
              </a:spcAft>
              <a:buClr>
                <a:srgbClr val="8A8A8A"/>
              </a:buClr>
              <a:buSzPts val="2000"/>
              <a:buNone/>
              <a:defRPr sz="2000">
                <a:solidFill>
                  <a:srgbClr val="8A8A8A"/>
                </a:solidFill>
              </a:defRPr>
            </a:lvl2pPr>
            <a:lvl3pPr marL="1371600" lvl="2" indent="-228600" algn="l">
              <a:lnSpc>
                <a:spcPct val="113000"/>
              </a:lnSpc>
              <a:spcBef>
                <a:spcPts val="1100"/>
              </a:spcBef>
              <a:spcAft>
                <a:spcPts val="0"/>
              </a:spcAft>
              <a:buClr>
                <a:srgbClr val="8A8A8A"/>
              </a:buClr>
              <a:buSzPts val="1900"/>
              <a:buNone/>
              <a:defRPr sz="1900">
                <a:solidFill>
                  <a:srgbClr val="8A8A8A"/>
                </a:solidFill>
              </a:defRPr>
            </a:lvl3pPr>
            <a:lvl4pPr marL="1828800" lvl="3" indent="-228600" algn="l">
              <a:lnSpc>
                <a:spcPct val="113000"/>
              </a:lnSpc>
              <a:spcBef>
                <a:spcPts val="1100"/>
              </a:spcBef>
              <a:spcAft>
                <a:spcPts val="0"/>
              </a:spcAft>
              <a:buClr>
                <a:srgbClr val="8A8A8A"/>
              </a:buClr>
              <a:buSzPts val="1600"/>
              <a:buNone/>
              <a:defRPr sz="1600">
                <a:solidFill>
                  <a:srgbClr val="8A8A8A"/>
                </a:solidFill>
              </a:defRPr>
            </a:lvl4pPr>
            <a:lvl5pPr marL="2286000" lvl="4" indent="-228600" algn="l">
              <a:lnSpc>
                <a:spcPct val="113000"/>
              </a:lnSpc>
              <a:spcBef>
                <a:spcPts val="11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Data">
  <p:cSld name="Big Data">
    <p:spTree>
      <p:nvGrpSpPr>
        <p:cNvPr id="1" name="Shape 60"/>
        <p:cNvGrpSpPr/>
        <p:nvPr/>
      </p:nvGrpSpPr>
      <p:grpSpPr>
        <a:xfrm>
          <a:off x="0" y="0"/>
          <a:ext cx="0" cy="0"/>
          <a:chOff x="0" y="0"/>
          <a:chExt cx="0" cy="0"/>
        </a:xfrm>
      </p:grpSpPr>
      <p:sp>
        <p:nvSpPr>
          <p:cNvPr id="61" name="Google Shape;61;p9"/>
          <p:cNvSpPr/>
          <p:nvPr/>
        </p:nvSpPr>
        <p:spPr>
          <a:xfrm>
            <a:off x="-1" y="1"/>
            <a:ext cx="8736300" cy="6858000"/>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62" name="Google Shape;62;p9"/>
          <p:cNvSpPr txBox="1">
            <a:spLocks noGrp="1"/>
          </p:cNvSpPr>
          <p:nvPr>
            <p:ph type="body" idx="1"/>
          </p:nvPr>
        </p:nvSpPr>
        <p:spPr>
          <a:xfrm>
            <a:off x="594139" y="3585882"/>
            <a:ext cx="7147500" cy="12543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1"/>
              </a:buClr>
              <a:buSzPts val="2800"/>
              <a:buNone/>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3" name="Google Shape;63;p9"/>
          <p:cNvSpPr txBox="1">
            <a:spLocks noGrp="1"/>
          </p:cNvSpPr>
          <p:nvPr>
            <p:ph type="title"/>
          </p:nvPr>
        </p:nvSpPr>
        <p:spPr>
          <a:xfrm>
            <a:off x="594139" y="2099196"/>
            <a:ext cx="87363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0349"/>
              </a:buClr>
              <a:buSzPts val="10000"/>
              <a:buFont typeface="Arial Black"/>
              <a:buNone/>
              <a:defRPr sz="10000">
                <a:solidFill>
                  <a:srgbClr val="1F0349"/>
                </a:solidFill>
                <a:latin typeface="Arial Black"/>
                <a:ea typeface="Arial Black"/>
                <a:cs typeface="Arial Black"/>
                <a:sym typeface="Arial Black"/>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p9"/>
          <p:cNvSpPr>
            <a:spLocks noGrp="1"/>
          </p:cNvSpPr>
          <p:nvPr>
            <p:ph type="pic" idx="2"/>
          </p:nvPr>
        </p:nvSpPr>
        <p:spPr>
          <a:xfrm>
            <a:off x="7410994" y="671804"/>
            <a:ext cx="4280700" cy="5505300"/>
          </a:xfrm>
          <a:prstGeom prst="rect">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sic Title Slide" type="title">
  <p:cSld name="TITLE">
    <p:spTree>
      <p:nvGrpSpPr>
        <p:cNvPr id="1" name="Shape 540"/>
        <p:cNvGrpSpPr/>
        <p:nvPr/>
      </p:nvGrpSpPr>
      <p:grpSpPr>
        <a:xfrm>
          <a:off x="0" y="0"/>
          <a:ext cx="0" cy="0"/>
          <a:chOff x="0" y="0"/>
          <a:chExt cx="0" cy="0"/>
        </a:xfrm>
      </p:grpSpPr>
      <p:sp>
        <p:nvSpPr>
          <p:cNvPr id="541" name="Google Shape;541;p8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i="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42" name="Google Shape;542;p8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114000"/>
              </a:lnSpc>
              <a:spcBef>
                <a:spcPts val="1100"/>
              </a:spcBef>
              <a:spcAft>
                <a:spcPts val="0"/>
              </a:spcAft>
              <a:buClr>
                <a:schemeClr val="dk1"/>
              </a:buClr>
              <a:buSzPts val="2400"/>
              <a:buNone/>
              <a:defRPr sz="2400"/>
            </a:lvl1pPr>
            <a:lvl2pPr lvl="1" algn="ctr">
              <a:lnSpc>
                <a:spcPct val="113000"/>
              </a:lnSpc>
              <a:spcBef>
                <a:spcPts val="1100"/>
              </a:spcBef>
              <a:spcAft>
                <a:spcPts val="0"/>
              </a:spcAft>
              <a:buClr>
                <a:schemeClr val="dk1"/>
              </a:buClr>
              <a:buSzPts val="2000"/>
              <a:buNone/>
              <a:defRPr sz="2000"/>
            </a:lvl2pPr>
            <a:lvl3pPr lvl="2" algn="ctr">
              <a:lnSpc>
                <a:spcPct val="113000"/>
              </a:lnSpc>
              <a:spcBef>
                <a:spcPts val="1100"/>
              </a:spcBef>
              <a:spcAft>
                <a:spcPts val="0"/>
              </a:spcAft>
              <a:buClr>
                <a:schemeClr val="dk1"/>
              </a:buClr>
              <a:buSzPts val="1900"/>
              <a:buNone/>
              <a:defRPr sz="1900"/>
            </a:lvl3pPr>
            <a:lvl4pPr lvl="3" algn="ctr">
              <a:lnSpc>
                <a:spcPct val="113000"/>
              </a:lnSpc>
              <a:spcBef>
                <a:spcPts val="1100"/>
              </a:spcBef>
              <a:spcAft>
                <a:spcPts val="0"/>
              </a:spcAft>
              <a:buClr>
                <a:schemeClr val="dk1"/>
              </a:buClr>
              <a:buSzPts val="1600"/>
              <a:buNone/>
              <a:defRPr sz="1600"/>
            </a:lvl4pPr>
            <a:lvl5pPr lvl="4" algn="ctr">
              <a:lnSpc>
                <a:spcPct val="113000"/>
              </a:lnSpc>
              <a:spcBef>
                <a:spcPts val="11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3" name="Google Shape;543;p85"/>
          <p:cNvSpPr/>
          <p:nvPr/>
        </p:nvSpPr>
        <p:spPr>
          <a:xfrm>
            <a:off x="2" y="0"/>
            <a:ext cx="4656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Right Border - Two Column" type="twoTxTwoObj">
  <p:cSld name="TWO_OBJECTS_WITH_TEXT">
    <p:spTree>
      <p:nvGrpSpPr>
        <p:cNvPr id="1" name="Shape 544"/>
        <p:cNvGrpSpPr/>
        <p:nvPr/>
      </p:nvGrpSpPr>
      <p:grpSpPr>
        <a:xfrm>
          <a:off x="0" y="0"/>
          <a:ext cx="0" cy="0"/>
          <a:chOff x="0" y="0"/>
          <a:chExt cx="0" cy="0"/>
        </a:xfrm>
      </p:grpSpPr>
      <p:sp>
        <p:nvSpPr>
          <p:cNvPr id="545" name="Google Shape;545;p8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46" name="Google Shape;546;p86"/>
          <p:cNvSpPr txBox="1">
            <a:spLocks noGrp="1"/>
          </p:cNvSpPr>
          <p:nvPr>
            <p:ph type="body" idx="1"/>
          </p:nvPr>
        </p:nvSpPr>
        <p:spPr>
          <a:xfrm>
            <a:off x="839788" y="1681163"/>
            <a:ext cx="51576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114000"/>
              </a:lnSpc>
              <a:spcBef>
                <a:spcPts val="1100"/>
              </a:spcBef>
              <a:spcAft>
                <a:spcPts val="0"/>
              </a:spcAft>
              <a:buClr>
                <a:schemeClr val="dk1"/>
              </a:buClr>
              <a:buSzPts val="2400"/>
              <a:buNone/>
              <a:defRPr sz="2400" b="1"/>
            </a:lvl1pPr>
            <a:lvl2pPr marL="914400" lvl="1" indent="-228600" algn="l">
              <a:lnSpc>
                <a:spcPct val="113000"/>
              </a:lnSpc>
              <a:spcBef>
                <a:spcPts val="1100"/>
              </a:spcBef>
              <a:spcAft>
                <a:spcPts val="0"/>
              </a:spcAft>
              <a:buClr>
                <a:schemeClr val="dk1"/>
              </a:buClr>
              <a:buSzPts val="2000"/>
              <a:buNone/>
              <a:defRPr sz="2000" b="1"/>
            </a:lvl2pPr>
            <a:lvl3pPr marL="1371600" lvl="2" indent="-228600" algn="l">
              <a:lnSpc>
                <a:spcPct val="113000"/>
              </a:lnSpc>
              <a:spcBef>
                <a:spcPts val="1100"/>
              </a:spcBef>
              <a:spcAft>
                <a:spcPts val="0"/>
              </a:spcAft>
              <a:buClr>
                <a:schemeClr val="dk1"/>
              </a:buClr>
              <a:buSzPts val="1900"/>
              <a:buNone/>
              <a:defRPr sz="1900" b="1"/>
            </a:lvl3pPr>
            <a:lvl4pPr marL="1828800" lvl="3" indent="-228600" algn="l">
              <a:lnSpc>
                <a:spcPct val="113000"/>
              </a:lnSpc>
              <a:spcBef>
                <a:spcPts val="1100"/>
              </a:spcBef>
              <a:spcAft>
                <a:spcPts val="0"/>
              </a:spcAft>
              <a:buClr>
                <a:schemeClr val="dk1"/>
              </a:buClr>
              <a:buSzPts val="1600"/>
              <a:buNone/>
              <a:defRPr sz="1600" b="1"/>
            </a:lvl4pPr>
            <a:lvl5pPr marL="2286000" lvl="4" indent="-228600" algn="l">
              <a:lnSpc>
                <a:spcPct val="113000"/>
              </a:lnSpc>
              <a:spcBef>
                <a:spcPts val="11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7" name="Google Shape;547;p86"/>
          <p:cNvSpPr txBox="1">
            <a:spLocks noGrp="1"/>
          </p:cNvSpPr>
          <p:nvPr>
            <p:ph type="body" idx="2"/>
          </p:nvPr>
        </p:nvSpPr>
        <p:spPr>
          <a:xfrm>
            <a:off x="839788" y="2505075"/>
            <a:ext cx="51576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48" name="Google Shape;548;p86"/>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114000"/>
              </a:lnSpc>
              <a:spcBef>
                <a:spcPts val="1100"/>
              </a:spcBef>
              <a:spcAft>
                <a:spcPts val="0"/>
              </a:spcAft>
              <a:buClr>
                <a:schemeClr val="dk1"/>
              </a:buClr>
              <a:buSzPts val="2400"/>
              <a:buNone/>
              <a:defRPr sz="2400" b="1"/>
            </a:lvl1pPr>
            <a:lvl2pPr marL="914400" lvl="1" indent="-228600" algn="l">
              <a:lnSpc>
                <a:spcPct val="113000"/>
              </a:lnSpc>
              <a:spcBef>
                <a:spcPts val="1100"/>
              </a:spcBef>
              <a:spcAft>
                <a:spcPts val="0"/>
              </a:spcAft>
              <a:buClr>
                <a:schemeClr val="dk1"/>
              </a:buClr>
              <a:buSzPts val="2000"/>
              <a:buNone/>
              <a:defRPr sz="2000" b="1"/>
            </a:lvl2pPr>
            <a:lvl3pPr marL="1371600" lvl="2" indent="-228600" algn="l">
              <a:lnSpc>
                <a:spcPct val="113000"/>
              </a:lnSpc>
              <a:spcBef>
                <a:spcPts val="1100"/>
              </a:spcBef>
              <a:spcAft>
                <a:spcPts val="0"/>
              </a:spcAft>
              <a:buClr>
                <a:schemeClr val="dk1"/>
              </a:buClr>
              <a:buSzPts val="1900"/>
              <a:buNone/>
              <a:defRPr sz="1900" b="1"/>
            </a:lvl3pPr>
            <a:lvl4pPr marL="1828800" lvl="3" indent="-228600" algn="l">
              <a:lnSpc>
                <a:spcPct val="113000"/>
              </a:lnSpc>
              <a:spcBef>
                <a:spcPts val="1100"/>
              </a:spcBef>
              <a:spcAft>
                <a:spcPts val="0"/>
              </a:spcAft>
              <a:buClr>
                <a:schemeClr val="dk1"/>
              </a:buClr>
              <a:buSzPts val="1600"/>
              <a:buNone/>
              <a:defRPr sz="1600" b="1"/>
            </a:lvl4pPr>
            <a:lvl5pPr marL="2286000" lvl="4" indent="-228600" algn="l">
              <a:lnSpc>
                <a:spcPct val="113000"/>
              </a:lnSpc>
              <a:spcBef>
                <a:spcPts val="11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9" name="Google Shape;549;p86"/>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50" name="Google Shape;550;p86"/>
          <p:cNvSpPr/>
          <p:nvPr/>
        </p:nvSpPr>
        <p:spPr>
          <a:xfrm>
            <a:off x="2" y="0"/>
            <a:ext cx="4656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5"/>
        <p:cNvGrpSpPr/>
        <p:nvPr/>
      </p:nvGrpSpPr>
      <p:grpSpPr>
        <a:xfrm>
          <a:off x="0" y="0"/>
          <a:ext cx="0" cy="0"/>
          <a:chOff x="0" y="0"/>
          <a:chExt cx="0" cy="0"/>
        </a:xfrm>
      </p:grpSpPr>
      <p:sp>
        <p:nvSpPr>
          <p:cNvPr id="556" name="Google Shape;556;p88"/>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557" name="Google Shape;557;p88"/>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58" name="Google Shape;558;p8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9"/>
        <p:cNvGrpSpPr/>
        <p:nvPr/>
      </p:nvGrpSpPr>
      <p:grpSpPr>
        <a:xfrm>
          <a:off x="0" y="0"/>
          <a:ext cx="0" cy="0"/>
          <a:chOff x="0" y="0"/>
          <a:chExt cx="0" cy="0"/>
        </a:xfrm>
      </p:grpSpPr>
      <p:sp>
        <p:nvSpPr>
          <p:cNvPr id="560" name="Google Shape;560;p89"/>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561" name="Google Shape;561;p8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62"/>
        <p:cNvGrpSpPr/>
        <p:nvPr/>
      </p:nvGrpSpPr>
      <p:grpSpPr>
        <a:xfrm>
          <a:off x="0" y="0"/>
          <a:ext cx="0" cy="0"/>
          <a:chOff x="0" y="0"/>
          <a:chExt cx="0" cy="0"/>
        </a:xfrm>
      </p:grpSpPr>
      <p:sp>
        <p:nvSpPr>
          <p:cNvPr id="563" name="Google Shape;563;p9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64" name="Google Shape;564;p9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65" name="Google Shape;565;p9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6"/>
        <p:cNvGrpSpPr/>
        <p:nvPr/>
      </p:nvGrpSpPr>
      <p:grpSpPr>
        <a:xfrm>
          <a:off x="0" y="0"/>
          <a:ext cx="0" cy="0"/>
          <a:chOff x="0" y="0"/>
          <a:chExt cx="0" cy="0"/>
        </a:xfrm>
      </p:grpSpPr>
      <p:sp>
        <p:nvSpPr>
          <p:cNvPr id="567" name="Google Shape;567;p9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68" name="Google Shape;568;p91"/>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569" name="Google Shape;569;p91"/>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570" name="Google Shape;570;p9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1"/>
        <p:cNvGrpSpPr/>
        <p:nvPr/>
      </p:nvGrpSpPr>
      <p:grpSpPr>
        <a:xfrm>
          <a:off x="0" y="0"/>
          <a:ext cx="0" cy="0"/>
          <a:chOff x="0" y="0"/>
          <a:chExt cx="0" cy="0"/>
        </a:xfrm>
      </p:grpSpPr>
      <p:sp>
        <p:nvSpPr>
          <p:cNvPr id="572" name="Google Shape;572;p9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73" name="Google Shape;573;p9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4"/>
        <p:cNvGrpSpPr/>
        <p:nvPr/>
      </p:nvGrpSpPr>
      <p:grpSpPr>
        <a:xfrm>
          <a:off x="0" y="0"/>
          <a:ext cx="0" cy="0"/>
          <a:chOff x="0" y="0"/>
          <a:chExt cx="0" cy="0"/>
        </a:xfrm>
      </p:grpSpPr>
      <p:sp>
        <p:nvSpPr>
          <p:cNvPr id="575" name="Google Shape;575;p9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576" name="Google Shape;576;p9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577" name="Google Shape;577;p9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8"/>
        <p:cNvGrpSpPr/>
        <p:nvPr/>
      </p:nvGrpSpPr>
      <p:grpSpPr>
        <a:xfrm>
          <a:off x="0" y="0"/>
          <a:ext cx="0" cy="0"/>
          <a:chOff x="0" y="0"/>
          <a:chExt cx="0" cy="0"/>
        </a:xfrm>
      </p:grpSpPr>
      <p:sp>
        <p:nvSpPr>
          <p:cNvPr id="579" name="Google Shape;579;p94"/>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580" name="Google Shape;580;p9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1"/>
        <p:cNvGrpSpPr/>
        <p:nvPr/>
      </p:nvGrpSpPr>
      <p:grpSpPr>
        <a:xfrm>
          <a:off x="0" y="0"/>
          <a:ext cx="0" cy="0"/>
          <a:chOff x="0" y="0"/>
          <a:chExt cx="0" cy="0"/>
        </a:xfrm>
      </p:grpSpPr>
      <p:sp>
        <p:nvSpPr>
          <p:cNvPr id="582" name="Google Shape;582;p9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3" name="Google Shape;583;p95"/>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584" name="Google Shape;584;p95"/>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85" name="Google Shape;585;p95"/>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86" name="Google Shape;586;p9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3 2/3 2 Column Content">
  <p:cSld name="1/3 2/3 2 Column Conten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7" name="Google Shape;67;p10"/>
          <p:cNvSpPr txBox="1">
            <a:spLocks noGrp="1"/>
          </p:cNvSpPr>
          <p:nvPr>
            <p:ph type="body" idx="1"/>
          </p:nvPr>
        </p:nvSpPr>
        <p:spPr>
          <a:xfrm>
            <a:off x="838200" y="1825625"/>
            <a:ext cx="311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8" name="Google Shape;68;p10"/>
          <p:cNvSpPr txBox="1">
            <a:spLocks noGrp="1"/>
          </p:cNvSpPr>
          <p:nvPr>
            <p:ph type="body" idx="2"/>
          </p:nvPr>
        </p:nvSpPr>
        <p:spPr>
          <a:xfrm>
            <a:off x="4249271" y="1825625"/>
            <a:ext cx="71043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7"/>
        <p:cNvGrpSpPr/>
        <p:nvPr/>
      </p:nvGrpSpPr>
      <p:grpSpPr>
        <a:xfrm>
          <a:off x="0" y="0"/>
          <a:ext cx="0" cy="0"/>
          <a:chOff x="0" y="0"/>
          <a:chExt cx="0" cy="0"/>
        </a:xfrm>
      </p:grpSpPr>
      <p:sp>
        <p:nvSpPr>
          <p:cNvPr id="588" name="Google Shape;588;p9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89" name="Google Shape;589;p9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0"/>
        <p:cNvGrpSpPr/>
        <p:nvPr/>
      </p:nvGrpSpPr>
      <p:grpSpPr>
        <a:xfrm>
          <a:off x="0" y="0"/>
          <a:ext cx="0" cy="0"/>
          <a:chOff x="0" y="0"/>
          <a:chExt cx="0" cy="0"/>
        </a:xfrm>
      </p:grpSpPr>
      <p:sp>
        <p:nvSpPr>
          <p:cNvPr id="591" name="Google Shape;591;p97"/>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92" name="Google Shape;592;p97"/>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93" name="Google Shape;593;p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4"/>
        <p:cNvGrpSpPr/>
        <p:nvPr/>
      </p:nvGrpSpPr>
      <p:grpSpPr>
        <a:xfrm>
          <a:off x="0" y="0"/>
          <a:ext cx="0" cy="0"/>
          <a:chOff x="0" y="0"/>
          <a:chExt cx="0" cy="0"/>
        </a:xfrm>
      </p:grpSpPr>
      <p:sp>
        <p:nvSpPr>
          <p:cNvPr id="595" name="Google Shape;595;p9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Full Width Content">
  <p:cSld name="Full Width Content">
    <p:spTree>
      <p:nvGrpSpPr>
        <p:cNvPr id="1" name="Shape 596"/>
        <p:cNvGrpSpPr/>
        <p:nvPr/>
      </p:nvGrpSpPr>
      <p:grpSpPr>
        <a:xfrm>
          <a:off x="0" y="0"/>
          <a:ext cx="0" cy="0"/>
          <a:chOff x="0" y="0"/>
          <a:chExt cx="0" cy="0"/>
        </a:xfrm>
      </p:grpSpPr>
      <p:sp>
        <p:nvSpPr>
          <p:cNvPr id="597" name="Google Shape;597;p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98" name="Google Shape;598;p99"/>
          <p:cNvSpPr txBox="1">
            <a:spLocks noGrp="1"/>
          </p:cNvSpPr>
          <p:nvPr>
            <p:ph type="body" idx="1"/>
          </p:nvPr>
        </p:nvSpPr>
        <p:spPr>
          <a:xfrm>
            <a:off x="838199" y="3429000"/>
            <a:ext cx="10515600" cy="30639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599" name="Google Shape;599;p99"/>
          <p:cNvSpPr txBox="1">
            <a:spLocks noGrp="1"/>
          </p:cNvSpPr>
          <p:nvPr>
            <p:ph type="body" idx="2"/>
          </p:nvPr>
        </p:nvSpPr>
        <p:spPr>
          <a:xfrm>
            <a:off x="838200" y="1520043"/>
            <a:ext cx="10515600" cy="16152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D">
  <p:cSld name="Title Slide D">
    <p:spTree>
      <p:nvGrpSpPr>
        <p:cNvPr id="1" name="Shape 600"/>
        <p:cNvGrpSpPr/>
        <p:nvPr/>
      </p:nvGrpSpPr>
      <p:grpSpPr>
        <a:xfrm>
          <a:off x="0" y="0"/>
          <a:ext cx="0" cy="0"/>
          <a:chOff x="0" y="0"/>
          <a:chExt cx="0" cy="0"/>
        </a:xfrm>
      </p:grpSpPr>
      <p:sp>
        <p:nvSpPr>
          <p:cNvPr id="601" name="Google Shape;601;p100"/>
          <p:cNvSpPr/>
          <p:nvPr/>
        </p:nvSpPr>
        <p:spPr>
          <a:xfrm>
            <a:off x="0" y="2646382"/>
            <a:ext cx="12192000" cy="4211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602" name="Google Shape;602;p100"/>
          <p:cNvSpPr txBox="1">
            <a:spLocks noGrp="1"/>
          </p:cNvSpPr>
          <p:nvPr>
            <p:ph type="body" idx="1"/>
          </p:nvPr>
        </p:nvSpPr>
        <p:spPr>
          <a:xfrm>
            <a:off x="831850" y="2913079"/>
            <a:ext cx="10515600" cy="32640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03" name="Google Shape;603;p100"/>
          <p:cNvSpPr txBox="1">
            <a:spLocks noGrp="1"/>
          </p:cNvSpPr>
          <p:nvPr>
            <p:ph type="title"/>
          </p:nvPr>
        </p:nvSpPr>
        <p:spPr>
          <a:xfrm>
            <a:off x="831850" y="1452282"/>
            <a:ext cx="10515600" cy="1194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04" name="Google Shape;604;p100"/>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Learning Outcomes">
  <p:cSld name="Learning Outcomes">
    <p:spTree>
      <p:nvGrpSpPr>
        <p:cNvPr id="1" name="Shape 605"/>
        <p:cNvGrpSpPr/>
        <p:nvPr/>
      </p:nvGrpSpPr>
      <p:grpSpPr>
        <a:xfrm>
          <a:off x="0" y="0"/>
          <a:ext cx="0" cy="0"/>
          <a:chOff x="0" y="0"/>
          <a:chExt cx="0" cy="0"/>
        </a:xfrm>
      </p:grpSpPr>
      <p:sp>
        <p:nvSpPr>
          <p:cNvPr id="606" name="Google Shape;606;p101"/>
          <p:cNvSpPr/>
          <p:nvPr/>
        </p:nvSpPr>
        <p:spPr>
          <a:xfrm>
            <a:off x="0" y="1"/>
            <a:ext cx="12192000" cy="2351100"/>
          </a:xfrm>
          <a:prstGeom prst="rect">
            <a:avLst/>
          </a:prstGeom>
          <a:solidFill>
            <a:srgbClr val="D3B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607" name="Google Shape;607;p101"/>
          <p:cNvSpPr txBox="1">
            <a:spLocks noGrp="1"/>
          </p:cNvSpPr>
          <p:nvPr>
            <p:ph type="title"/>
          </p:nvPr>
        </p:nvSpPr>
        <p:spPr>
          <a:xfrm>
            <a:off x="838200" y="158297"/>
            <a:ext cx="10515600" cy="1086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0349"/>
              </a:buClr>
              <a:buSzPts val="4400"/>
              <a:buFont typeface="Arial"/>
              <a:buNone/>
              <a:defRPr>
                <a:solidFill>
                  <a:srgbClr val="1F0349"/>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08" name="Google Shape;608;p101"/>
          <p:cNvSpPr txBox="1">
            <a:spLocks noGrp="1"/>
          </p:cNvSpPr>
          <p:nvPr>
            <p:ph type="body" idx="1"/>
          </p:nvPr>
        </p:nvSpPr>
        <p:spPr>
          <a:xfrm>
            <a:off x="838199" y="1253724"/>
            <a:ext cx="10515600" cy="913500"/>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1100"/>
              </a:spcBef>
              <a:spcAft>
                <a:spcPts val="0"/>
              </a:spcAft>
              <a:buClr>
                <a:schemeClr val="dk1"/>
              </a:buClr>
              <a:buSzPts val="2000"/>
              <a:buNone/>
              <a:defRPr sz="2000"/>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09" name="Google Shape;609;p101"/>
          <p:cNvSpPr txBox="1">
            <a:spLocks noGrp="1"/>
          </p:cNvSpPr>
          <p:nvPr>
            <p:ph type="body" idx="2"/>
          </p:nvPr>
        </p:nvSpPr>
        <p:spPr>
          <a:xfrm>
            <a:off x="7446345" y="2608820"/>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0" name="Google Shape;610;p101"/>
          <p:cNvSpPr txBox="1">
            <a:spLocks noGrp="1"/>
          </p:cNvSpPr>
          <p:nvPr>
            <p:ph type="body" idx="3"/>
          </p:nvPr>
        </p:nvSpPr>
        <p:spPr>
          <a:xfrm>
            <a:off x="6096001" y="3519383"/>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1" name="Google Shape;611;p101"/>
          <p:cNvSpPr txBox="1">
            <a:spLocks noGrp="1"/>
          </p:cNvSpPr>
          <p:nvPr>
            <p:ph type="body" idx="4"/>
          </p:nvPr>
        </p:nvSpPr>
        <p:spPr>
          <a:xfrm>
            <a:off x="6095999" y="2714939"/>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2" name="Google Shape;612;p101"/>
          <p:cNvSpPr txBox="1">
            <a:spLocks noGrp="1"/>
          </p:cNvSpPr>
          <p:nvPr>
            <p:ph type="body" idx="5"/>
          </p:nvPr>
        </p:nvSpPr>
        <p:spPr>
          <a:xfrm>
            <a:off x="2182582" y="2608277"/>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3" name="Google Shape;613;p101"/>
          <p:cNvSpPr txBox="1">
            <a:spLocks noGrp="1"/>
          </p:cNvSpPr>
          <p:nvPr>
            <p:ph type="body" idx="6"/>
          </p:nvPr>
        </p:nvSpPr>
        <p:spPr>
          <a:xfrm>
            <a:off x="832238" y="3518840"/>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4" name="Google Shape;614;p101"/>
          <p:cNvSpPr txBox="1">
            <a:spLocks noGrp="1"/>
          </p:cNvSpPr>
          <p:nvPr>
            <p:ph type="body" idx="7"/>
          </p:nvPr>
        </p:nvSpPr>
        <p:spPr>
          <a:xfrm>
            <a:off x="832236" y="2714396"/>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5" name="Google Shape;615;p101"/>
          <p:cNvSpPr txBox="1">
            <a:spLocks noGrp="1"/>
          </p:cNvSpPr>
          <p:nvPr>
            <p:ph type="body" idx="8"/>
          </p:nvPr>
        </p:nvSpPr>
        <p:spPr>
          <a:xfrm>
            <a:off x="2182582" y="4660526"/>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6" name="Google Shape;616;p101"/>
          <p:cNvSpPr txBox="1">
            <a:spLocks noGrp="1"/>
          </p:cNvSpPr>
          <p:nvPr>
            <p:ph type="body" idx="9"/>
          </p:nvPr>
        </p:nvSpPr>
        <p:spPr>
          <a:xfrm>
            <a:off x="832238" y="5571089"/>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7" name="Google Shape;617;p101"/>
          <p:cNvSpPr txBox="1">
            <a:spLocks noGrp="1"/>
          </p:cNvSpPr>
          <p:nvPr>
            <p:ph type="body" idx="13"/>
          </p:nvPr>
        </p:nvSpPr>
        <p:spPr>
          <a:xfrm>
            <a:off x="832236" y="4766645"/>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8" name="Google Shape;618;p101"/>
          <p:cNvSpPr txBox="1">
            <a:spLocks noGrp="1"/>
          </p:cNvSpPr>
          <p:nvPr>
            <p:ph type="body" idx="14"/>
          </p:nvPr>
        </p:nvSpPr>
        <p:spPr>
          <a:xfrm>
            <a:off x="7438861" y="4660526"/>
            <a:ext cx="29661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dk1"/>
              </a:buClr>
              <a:buSzPts val="2400"/>
              <a:buNone/>
              <a:defRPr sz="2400" b="1" i="0">
                <a:solidFill>
                  <a:schemeClr val="dk1"/>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19" name="Google Shape;619;p101"/>
          <p:cNvSpPr txBox="1">
            <a:spLocks noGrp="1"/>
          </p:cNvSpPr>
          <p:nvPr>
            <p:ph type="body" idx="15"/>
          </p:nvPr>
        </p:nvSpPr>
        <p:spPr>
          <a:xfrm>
            <a:off x="6088517" y="5571089"/>
            <a:ext cx="4316100" cy="92310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0"/>
              </a:spcBef>
              <a:spcAft>
                <a:spcPts val="0"/>
              </a:spcAft>
              <a:buClr>
                <a:schemeClr val="dk2"/>
              </a:buClr>
              <a:buSzPts val="1600"/>
              <a:buNone/>
              <a:defRPr sz="1600" b="0" i="0">
                <a:solidFill>
                  <a:schemeClr val="dk2"/>
                </a:solidFill>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20" name="Google Shape;620;p101"/>
          <p:cNvSpPr txBox="1">
            <a:spLocks noGrp="1"/>
          </p:cNvSpPr>
          <p:nvPr>
            <p:ph type="body" idx="16"/>
          </p:nvPr>
        </p:nvSpPr>
        <p:spPr>
          <a:xfrm>
            <a:off x="6088515" y="4766645"/>
            <a:ext cx="1342800" cy="870300"/>
          </a:xfrm>
          <a:prstGeom prst="rect">
            <a:avLst/>
          </a:prstGeom>
          <a:noFill/>
          <a:ln>
            <a:noFill/>
          </a:ln>
        </p:spPr>
        <p:txBody>
          <a:bodyPr spcFirstLastPara="1" wrap="square" lIns="91425" tIns="45700" rIns="91425" bIns="45700" anchor="b" anchorCtr="0">
            <a:noAutofit/>
          </a:bodyPr>
          <a:lstStyle>
            <a:lvl1pPr marL="457200" lvl="0" indent="-228600" algn="l">
              <a:lnSpc>
                <a:spcPct val="113000"/>
              </a:lnSpc>
              <a:spcBef>
                <a:spcPts val="1100"/>
              </a:spcBef>
              <a:spcAft>
                <a:spcPts val="0"/>
              </a:spcAft>
              <a:buClr>
                <a:schemeClr val="accent5"/>
              </a:buClr>
              <a:buSzPts val="5200"/>
              <a:buNone/>
              <a:defRPr sz="5200" b="1" i="0">
                <a:solidFill>
                  <a:schemeClr val="accent5"/>
                </a:solidFill>
                <a:latin typeface="Arial Black"/>
                <a:ea typeface="Arial Black"/>
                <a:cs typeface="Arial Black"/>
                <a:sym typeface="Arial Black"/>
              </a:defRPr>
            </a:lvl1pPr>
            <a:lvl2pPr marL="914400" lvl="1" indent="-228600" algn="l">
              <a:lnSpc>
                <a:spcPct val="113000"/>
              </a:lnSpc>
              <a:spcBef>
                <a:spcPts val="1100"/>
              </a:spcBef>
              <a:spcAft>
                <a:spcPts val="0"/>
              </a:spcAft>
              <a:buClr>
                <a:schemeClr val="dk1"/>
              </a:buClr>
              <a:buSzPts val="2400"/>
              <a:buNone/>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B">
  <p:cSld name="Title Slide B">
    <p:spTree>
      <p:nvGrpSpPr>
        <p:cNvPr id="1" name="Shape 621"/>
        <p:cNvGrpSpPr/>
        <p:nvPr/>
      </p:nvGrpSpPr>
      <p:grpSpPr>
        <a:xfrm>
          <a:off x="0" y="0"/>
          <a:ext cx="0" cy="0"/>
          <a:chOff x="0" y="0"/>
          <a:chExt cx="0" cy="0"/>
        </a:xfrm>
      </p:grpSpPr>
      <p:sp>
        <p:nvSpPr>
          <p:cNvPr id="622" name="Google Shape;622;p102"/>
          <p:cNvSpPr/>
          <p:nvPr/>
        </p:nvSpPr>
        <p:spPr>
          <a:xfrm>
            <a:off x="5675968" y="0"/>
            <a:ext cx="6616390" cy="6858000"/>
          </a:xfrm>
          <a:custGeom>
            <a:avLst/>
            <a:gdLst/>
            <a:ahLst/>
            <a:cxnLst/>
            <a:rect l="l" t="t" r="r" b="b"/>
            <a:pathLst>
              <a:path w="6616390" h="6858000" extrusionOk="0">
                <a:moveTo>
                  <a:pt x="1594625" y="0"/>
                </a:moveTo>
                <a:lnTo>
                  <a:pt x="6616390" y="0"/>
                </a:lnTo>
                <a:lnTo>
                  <a:pt x="6616390" y="6858000"/>
                </a:lnTo>
                <a:lnTo>
                  <a:pt x="0" y="6858000"/>
                </a:lnTo>
                <a:lnTo>
                  <a:pt x="1594625" y="0"/>
                </a:lnTo>
                <a:close/>
              </a:path>
            </a:pathLst>
          </a:custGeom>
          <a:solidFill>
            <a:srgbClr val="B9C1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623" name="Google Shape;623;p102"/>
          <p:cNvSpPr txBox="1">
            <a:spLocks noGrp="1"/>
          </p:cNvSpPr>
          <p:nvPr>
            <p:ph type="body" idx="1"/>
          </p:nvPr>
        </p:nvSpPr>
        <p:spPr>
          <a:xfrm>
            <a:off x="831850" y="2913079"/>
            <a:ext cx="5139900" cy="3264000"/>
          </a:xfrm>
          <a:prstGeom prst="rect">
            <a:avLst/>
          </a:prstGeom>
          <a:noFill/>
          <a:ln>
            <a:noFill/>
          </a:ln>
        </p:spPr>
        <p:txBody>
          <a:bodyPr spcFirstLastPara="1" wrap="square" lIns="91425" tIns="45700" rIns="91425" bIns="45700" anchor="t" anchorCtr="0">
            <a:normAutofit/>
          </a:bodyPr>
          <a:lstStyle>
            <a:lvl1pPr marL="457200" lvl="0" indent="-349250" algn="l">
              <a:lnSpc>
                <a:spcPct val="113000"/>
              </a:lnSpc>
              <a:spcBef>
                <a:spcPts val="1100"/>
              </a:spcBef>
              <a:spcAft>
                <a:spcPts val="0"/>
              </a:spcAft>
              <a:buClr>
                <a:schemeClr val="dk1"/>
              </a:buClr>
              <a:buSzPts val="1900"/>
              <a:buChar char="●"/>
              <a:defRPr/>
            </a:lvl1pPr>
            <a:lvl2pPr marL="914400" lvl="1" indent="-349250" algn="l">
              <a:lnSpc>
                <a:spcPct val="113000"/>
              </a:lnSpc>
              <a:spcBef>
                <a:spcPts val="1100"/>
              </a:spcBef>
              <a:spcAft>
                <a:spcPts val="0"/>
              </a:spcAft>
              <a:buClr>
                <a:schemeClr val="dk1"/>
              </a:buClr>
              <a:buSzPts val="1900"/>
              <a:buChar char="○"/>
              <a:defRPr/>
            </a:lvl2pPr>
            <a:lvl3pPr marL="1371600" lvl="2" indent="-349250" algn="l">
              <a:lnSpc>
                <a:spcPct val="113000"/>
              </a:lnSpc>
              <a:spcBef>
                <a:spcPts val="1100"/>
              </a:spcBef>
              <a:spcAft>
                <a:spcPts val="0"/>
              </a:spcAft>
              <a:buClr>
                <a:schemeClr val="dk1"/>
              </a:buClr>
              <a:buSzPts val="1900"/>
              <a:buChar char="■"/>
              <a:defRPr/>
            </a:lvl3pPr>
            <a:lvl4pPr marL="1828800" lvl="3" indent="-349250" algn="l">
              <a:lnSpc>
                <a:spcPct val="113000"/>
              </a:lnSpc>
              <a:spcBef>
                <a:spcPts val="1100"/>
              </a:spcBef>
              <a:spcAft>
                <a:spcPts val="0"/>
              </a:spcAft>
              <a:buClr>
                <a:schemeClr val="dk1"/>
              </a:buClr>
              <a:buSzPts val="1900"/>
              <a:buChar char="●"/>
              <a:defRPr/>
            </a:lvl4pPr>
            <a:lvl5pPr marL="2286000" lvl="4" indent="-349250" algn="l">
              <a:lnSpc>
                <a:spcPct val="113000"/>
              </a:lnSpc>
              <a:spcBef>
                <a:spcPts val="11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sp>
        <p:nvSpPr>
          <p:cNvPr id="624" name="Google Shape;624;p102"/>
          <p:cNvSpPr txBox="1">
            <a:spLocks noGrp="1"/>
          </p:cNvSpPr>
          <p:nvPr>
            <p:ph type="title"/>
          </p:nvPr>
        </p:nvSpPr>
        <p:spPr>
          <a:xfrm>
            <a:off x="831850" y="1452282"/>
            <a:ext cx="5139900" cy="119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25" name="Google Shape;625;p102"/>
          <p:cNvSpPr>
            <a:spLocks noGrp="1"/>
          </p:cNvSpPr>
          <p:nvPr>
            <p:ph type="pic" idx="2"/>
          </p:nvPr>
        </p:nvSpPr>
        <p:spPr>
          <a:xfrm>
            <a:off x="6332434" y="598206"/>
            <a:ext cx="5359500" cy="5578800"/>
          </a:xfrm>
          <a:prstGeom prst="rect">
            <a:avLst/>
          </a:prstGeom>
          <a:noFill/>
          <a:ln>
            <a:noFill/>
          </a:ln>
        </p:spPr>
      </p:sp>
      <p:sp>
        <p:nvSpPr>
          <p:cNvPr id="626" name="Google Shape;626;p102"/>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theme" Target="../theme/theme3.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theme" Target="../theme/theme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theme" Target="../theme/theme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3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13000"/>
              </a:lnSpc>
              <a:spcBef>
                <a:spcPts val="11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13000"/>
              </a:lnSpc>
              <a:spcBef>
                <a:spcPts val="1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113000"/>
              </a:lnSpc>
              <a:spcBef>
                <a:spcPts val="11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113000"/>
              </a:lnSpc>
              <a:spcBef>
                <a:spcPts val="11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2" name="Google Shape;12;p1"/>
          <p:cNvSpPr txBox="1"/>
          <p:nvPr/>
        </p:nvSpPr>
        <p:spPr>
          <a:xfrm>
            <a:off x="1748790" y="648081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13" name="Google Shape;13;p1"/>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2" name="Google Shape;142;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3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13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13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13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13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3" name="Google Shape;143;p22"/>
          <p:cNvSpPr txBox="1"/>
          <p:nvPr/>
        </p:nvSpPr>
        <p:spPr>
          <a:xfrm>
            <a:off x="1748790" y="648081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144" name="Google Shape;144;p22"/>
          <p:cNvSpPr txBox="1"/>
          <p:nvPr/>
        </p:nvSpPr>
        <p:spPr>
          <a:xfrm>
            <a:off x="11198352" y="6354375"/>
            <a:ext cx="69627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2" name="Google Shape;282;p4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113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13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13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13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13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3" name="Google Shape;283;p44"/>
          <p:cNvSpPr txBox="1"/>
          <p:nvPr/>
        </p:nvSpPr>
        <p:spPr>
          <a:xfrm>
            <a:off x="1748790" y="648081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284" name="Google Shape;284;p44"/>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sp>
        <p:nvSpPr>
          <p:cNvPr id="421" name="Google Shape;421;p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22" name="Google Shape;422;p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113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13000"/>
              </a:lnSpc>
              <a:spcBef>
                <a:spcPts val="11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13000"/>
              </a:lnSpc>
              <a:spcBef>
                <a:spcPts val="1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a:lnSpc>
                <a:spcPct val="113000"/>
              </a:lnSpc>
              <a:spcBef>
                <a:spcPts val="11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a:lnSpc>
                <a:spcPct val="113000"/>
              </a:lnSpc>
              <a:spcBef>
                <a:spcPts val="11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423" name="Google Shape;423;p66"/>
          <p:cNvSpPr txBox="1"/>
          <p:nvPr/>
        </p:nvSpPr>
        <p:spPr>
          <a:xfrm>
            <a:off x="1748790" y="6480810"/>
            <a:ext cx="0" cy="0"/>
          </a:xfrm>
          <a:prstGeom prst="rect">
            <a:avLst/>
          </a:prstGeom>
          <a:noFill/>
          <a:ln>
            <a:noFill/>
          </a:ln>
        </p:spPr>
        <p:txBody>
          <a:bodyPr spcFirstLastPara="1" wrap="square" lIns="91425" tIns="45700" rIns="91425" bIns="45700" anchor="t" anchorCtr="0">
            <a:noAutofit/>
          </a:bodyPr>
          <a:lstStyle/>
          <a:p>
            <a:pPr marL="0" marR="0" lvl="0" indent="0" algn="ctr" rtl="0">
              <a:lnSpc>
                <a:spcPct val="113000"/>
              </a:lnSpc>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p:txBody>
      </p:sp>
      <p:sp>
        <p:nvSpPr>
          <p:cNvPr id="424" name="Google Shape;424;p66"/>
          <p:cNvSpPr txBox="1"/>
          <p:nvPr/>
        </p:nvSpPr>
        <p:spPr>
          <a:xfrm>
            <a:off x="11198352" y="6354375"/>
            <a:ext cx="6963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51"/>
        <p:cNvGrpSpPr/>
        <p:nvPr/>
      </p:nvGrpSpPr>
      <p:grpSpPr>
        <a:xfrm>
          <a:off x="0" y="0"/>
          <a:ext cx="0" cy="0"/>
          <a:chOff x="0" y="0"/>
          <a:chExt cx="0" cy="0"/>
        </a:xfrm>
      </p:grpSpPr>
      <p:sp>
        <p:nvSpPr>
          <p:cNvPr id="552" name="Google Shape;552;p8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553" name="Google Shape;553;p8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554" name="Google Shape;554;p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103"/>
          <p:cNvSpPr txBox="1">
            <a:spLocks noGrp="1"/>
          </p:cNvSpPr>
          <p:nvPr>
            <p:ph type="title"/>
          </p:nvPr>
        </p:nvSpPr>
        <p:spPr>
          <a:xfrm>
            <a:off x="5993900" y="895100"/>
            <a:ext cx="5812800" cy="2048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5367EA"/>
              </a:buClr>
              <a:buSzPts val="7200"/>
              <a:buFont typeface="Arial"/>
              <a:buNone/>
            </a:pPr>
            <a:r>
              <a:rPr lang="en-US" sz="7200" b="1">
                <a:solidFill>
                  <a:srgbClr val="5367EA"/>
                </a:solidFill>
              </a:rPr>
              <a:t>Precalculus</a:t>
            </a:r>
            <a:endParaRPr sz="7200"/>
          </a:p>
        </p:txBody>
      </p:sp>
      <p:sp>
        <p:nvSpPr>
          <p:cNvPr id="631" name="Google Shape;631;p103"/>
          <p:cNvSpPr txBox="1">
            <a:spLocks noGrp="1"/>
          </p:cNvSpPr>
          <p:nvPr>
            <p:ph type="body" idx="1"/>
          </p:nvPr>
        </p:nvSpPr>
        <p:spPr>
          <a:xfrm>
            <a:off x="6096000" y="3256767"/>
            <a:ext cx="5711100" cy="29205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dk1"/>
              </a:buClr>
              <a:buSzPts val="2000"/>
              <a:buNone/>
            </a:pPr>
            <a:r>
              <a:rPr lang="en-US" sz="2100">
                <a:solidFill>
                  <a:schemeClr val="dk1"/>
                </a:solidFill>
              </a:rPr>
              <a:t>Module 15: </a:t>
            </a:r>
            <a:endParaRPr sz="2100">
              <a:solidFill>
                <a:schemeClr val="dk1"/>
              </a:solidFill>
            </a:endParaRPr>
          </a:p>
          <a:p>
            <a:pPr marL="0" lvl="0" indent="0" algn="l" rtl="0">
              <a:lnSpc>
                <a:spcPct val="113000"/>
              </a:lnSpc>
              <a:spcBef>
                <a:spcPts val="1100"/>
              </a:spcBef>
              <a:spcAft>
                <a:spcPts val="0"/>
              </a:spcAft>
              <a:buClr>
                <a:schemeClr val="dk1"/>
              </a:buClr>
              <a:buSzPts val="2800"/>
              <a:buNone/>
            </a:pPr>
            <a:r>
              <a:rPr lang="en-US" sz="3200" b="1">
                <a:solidFill>
                  <a:schemeClr val="dk1"/>
                </a:solidFill>
              </a:rPr>
              <a:t>Trigonometric Identities and Equations</a:t>
            </a:r>
            <a:endParaRPr sz="3200">
              <a:solidFill>
                <a:schemeClr val="dk1"/>
              </a:solidFill>
            </a:endParaRPr>
          </a:p>
        </p:txBody>
      </p:sp>
      <p:sp>
        <p:nvSpPr>
          <p:cNvPr id="633" name="Google Shape;633;p103">
            <a:extLst>
              <a:ext uri="{C183D7F6-B498-43B3-948B-1728B52AA6E4}">
                <adec:decorative xmlns:adec="http://schemas.microsoft.com/office/drawing/2017/decorative" val="1"/>
              </a:ext>
            </a:extLst>
          </p:cNvPr>
          <p:cNvSpPr/>
          <p:nvPr/>
        </p:nvSpPr>
        <p:spPr>
          <a:xfrm rot="-5400000">
            <a:off x="-781407" y="781448"/>
            <a:ext cx="6872526" cy="5309712"/>
          </a:xfrm>
          <a:prstGeom prst="flowChartDocument">
            <a:avLst/>
          </a:prstGeom>
          <a:solidFill>
            <a:srgbClr val="D3B9FC">
              <a:alpha val="89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634" name="Google Shape;634;p10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10200" y="536725"/>
            <a:ext cx="5662250" cy="566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12"/>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Verifying Identities</a:t>
            </a:r>
            <a:endParaRPr>
              <a:solidFill>
                <a:schemeClr val="accent5"/>
              </a:solidFill>
            </a:endParaRPr>
          </a:p>
        </p:txBody>
      </p:sp>
      <mc:AlternateContent xmlns:mc="http://schemas.openxmlformats.org/markup-compatibility/2006">
        <mc:Choice xmlns:a14="http://schemas.microsoft.com/office/drawing/2010/main" Requires="a14">
          <p:sp>
            <p:nvSpPr>
              <p:cNvPr id="697" name="Google Shape;697;p112"/>
              <p:cNvSpPr txBox="1"/>
              <p:nvPr/>
            </p:nvSpPr>
            <p:spPr>
              <a:xfrm>
                <a:off x="831833" y="2782800"/>
                <a:ext cx="8568900" cy="86134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1000"/>
                  </a:spcAft>
                  <a:buClr>
                    <a:srgbClr val="000000"/>
                  </a:buClr>
                  <a:buSzPts val="4400"/>
                  <a:buFont typeface="Arial"/>
                  <a:buNone/>
                </a:pPr>
                <a:r>
                  <a:rPr lang="en-US" sz="2800" dirty="0">
                    <a:solidFill>
                      <a:schemeClr val="dk1"/>
                    </a:solidFill>
                  </a:rPr>
                  <a:t>Verify the identity: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csc</m:t>
                        </m:r>
                      </m:fName>
                      <m:e>
                        <m:r>
                          <a:rPr lang="en-US" sz="2800" i="1" dirty="0" smtClean="0">
                            <a:solidFill>
                              <a:schemeClr val="dk1"/>
                            </a:solidFill>
                            <a:latin typeface="Cambria Math" panose="02040503050406030204" pitchFamily="18" charset="0"/>
                          </a:rPr>
                          <m:t>𝜃</m:t>
                        </m:r>
                      </m:e>
                    </m:func>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cos</m:t>
                        </m:r>
                      </m:fName>
                      <m:e>
                        <m:r>
                          <a:rPr lang="en-US" sz="2800" i="1" dirty="0" smtClean="0">
                            <a:solidFill>
                              <a:schemeClr val="dk1"/>
                            </a:solidFill>
                            <a:latin typeface="Cambria Math" panose="02040503050406030204" pitchFamily="18" charset="0"/>
                          </a:rPr>
                          <m:t>𝜃</m:t>
                        </m:r>
                      </m:e>
                    </m:func>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tan</m:t>
                        </m:r>
                      </m:fName>
                      <m:e>
                        <m:r>
                          <a:rPr lang="en-US" sz="2800" i="1" dirty="0" smtClean="0">
                            <a:solidFill>
                              <a:schemeClr val="dk1"/>
                            </a:solidFill>
                            <a:latin typeface="Cambria Math" panose="02040503050406030204" pitchFamily="18" charset="0"/>
                          </a:rPr>
                          <m:t>𝜃</m:t>
                        </m:r>
                      </m:e>
                    </m:func>
                    <m:r>
                      <a:rPr lang="en-US" sz="2800" i="1" dirty="0" smtClean="0">
                        <a:solidFill>
                          <a:schemeClr val="dk1"/>
                        </a:solidFill>
                        <a:latin typeface="Cambria Math" panose="02040503050406030204" pitchFamily="18" charset="0"/>
                      </a:rPr>
                      <m:t>=1</m:t>
                    </m:r>
                  </m:oMath>
                </a14:m>
                <a:endParaRPr sz="2800" dirty="0">
                  <a:solidFill>
                    <a:schemeClr val="dk1"/>
                  </a:solidFill>
                </a:endParaRPr>
              </a:p>
            </p:txBody>
          </p:sp>
        </mc:Choice>
        <mc:Fallback>
          <p:sp>
            <p:nvSpPr>
              <p:cNvPr id="697" name="Google Shape;697;p112"/>
              <p:cNvSpPr txBox="1">
                <a:spLocks noRot="1" noChangeAspect="1" noMove="1" noResize="1" noEditPoints="1" noAdjustHandles="1" noChangeArrowheads="1" noChangeShapeType="1" noTextEdit="1"/>
              </p:cNvSpPr>
              <p:nvPr/>
            </p:nvSpPr>
            <p:spPr>
              <a:xfrm>
                <a:off x="831833" y="2782800"/>
                <a:ext cx="8568900" cy="861349"/>
              </a:xfrm>
              <a:prstGeom prst="rect">
                <a:avLst/>
              </a:prstGeom>
              <a:blipFill>
                <a:blip r:embed="rId3"/>
                <a:stretch>
                  <a:fillRect l="-1036"/>
                </a:stretch>
              </a:blipFill>
              <a:ln>
                <a:noFill/>
              </a:ln>
            </p:spPr>
            <p:txBody>
              <a:bodyPr/>
              <a:lstStyle/>
              <a:p>
                <a:r>
                  <a:rPr lang="en-US">
                    <a:noFill/>
                  </a:rPr>
                  <a:t> </a:t>
                </a:r>
              </a:p>
            </p:txBody>
          </p:sp>
        </mc:Fallback>
      </mc:AlternateContent>
      <p:sp>
        <p:nvSpPr>
          <p:cNvPr id="698" name="Google Shape;698;p112">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13">
            <a:extLst>
              <a:ext uri="{C183D7F6-B498-43B3-948B-1728B52AA6E4}">
                <adec:decorative xmlns:adec="http://schemas.microsoft.com/office/drawing/2017/decorative" val="1"/>
              </a:ext>
            </a:extLst>
          </p:cNvPr>
          <p:cNvSpPr/>
          <p:nvPr/>
        </p:nvSpPr>
        <p:spPr>
          <a:xfrm>
            <a:off x="-100" y="2860633"/>
            <a:ext cx="12192000" cy="3997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Arial"/>
              <a:buNone/>
            </a:pPr>
            <a:r>
              <a:rPr lang="en-US">
                <a:solidFill>
                  <a:schemeClr val="accent5"/>
                </a:solidFill>
              </a:rPr>
              <a:t>Learning Goals: Sum and Difference Identities</a:t>
            </a:r>
            <a:endParaRPr>
              <a:solidFill>
                <a:schemeClr val="accent5"/>
              </a:solidFill>
            </a:endParaRPr>
          </a:p>
        </p:txBody>
      </p:sp>
      <p:sp>
        <p:nvSpPr>
          <p:cNvPr id="706" name="Google Shape;706;p113"/>
          <p:cNvSpPr txBox="1">
            <a:spLocks noGrp="1"/>
          </p:cNvSpPr>
          <p:nvPr>
            <p:ph type="body" idx="2"/>
          </p:nvPr>
        </p:nvSpPr>
        <p:spPr>
          <a:xfrm>
            <a:off x="838200" y="1973725"/>
            <a:ext cx="10622100" cy="11616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dk1"/>
              </a:buClr>
              <a:buSzPts val="2800"/>
              <a:buNone/>
            </a:pPr>
            <a:r>
              <a:rPr lang="en-US" sz="2400"/>
              <a:t>Deepen your understanding and form connections within these skills:</a:t>
            </a:r>
            <a:endParaRPr sz="2400"/>
          </a:p>
        </p:txBody>
      </p:sp>
      <p:sp>
        <p:nvSpPr>
          <p:cNvPr id="704" name="Google Shape;704;p113"/>
          <p:cNvSpPr txBox="1">
            <a:spLocks noGrp="1"/>
          </p:cNvSpPr>
          <p:nvPr>
            <p:ph type="body" idx="2"/>
          </p:nvPr>
        </p:nvSpPr>
        <p:spPr>
          <a:xfrm>
            <a:off x="727367" y="3226400"/>
            <a:ext cx="10832700" cy="3314100"/>
          </a:xfrm>
          <a:prstGeom prst="rect">
            <a:avLst/>
          </a:prstGeom>
          <a:noFill/>
          <a:ln>
            <a:noFill/>
          </a:ln>
        </p:spPr>
        <p:txBody>
          <a:bodyPr spcFirstLastPara="1" wrap="square" lIns="91425" tIns="45700" rIns="91425" bIns="45700" anchor="t" anchorCtr="0">
            <a:normAutofit/>
          </a:bodyPr>
          <a:lstStyle/>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1</a:t>
            </a:r>
            <a:r>
              <a:rPr lang="en-US">
                <a:solidFill>
                  <a:schemeClr val="lt1"/>
                </a:solidFill>
              </a:rPr>
              <a:t> Use sum and difference formulas for sine, cosine, and tangent</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2</a:t>
            </a:r>
            <a:r>
              <a:rPr lang="en-US">
                <a:solidFill>
                  <a:schemeClr val="lt1"/>
                </a:solidFill>
              </a:rPr>
              <a:t> Use sum and difference formulas to verify identities</a:t>
            </a:r>
            <a:endParaRPr>
              <a:solidFill>
                <a:schemeClr val="lt1"/>
              </a:solidFill>
            </a:endParaRPr>
          </a:p>
          <a:p>
            <a:pPr marL="241300" lvl="0" indent="0" algn="l" rtl="0">
              <a:lnSpc>
                <a:spcPct val="113000"/>
              </a:lnSpc>
              <a:spcBef>
                <a:spcPts val="1100"/>
              </a:spcBef>
              <a:spcAft>
                <a:spcPts val="0"/>
              </a:spcAft>
              <a:buSzPts val="2714"/>
              <a:buNone/>
            </a:pP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14"/>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Sum and Difference Formulas for Cosine</a:t>
            </a:r>
            <a:endParaRPr/>
          </a:p>
        </p:txBody>
      </p:sp>
      <mc:AlternateContent xmlns:mc="http://schemas.openxmlformats.org/markup-compatibility/2006">
        <mc:Choice xmlns:a14="http://schemas.microsoft.com/office/drawing/2010/main" Requires="a14">
          <p:sp>
            <p:nvSpPr>
              <p:cNvPr id="712" name="Google Shape;712;p114"/>
              <p:cNvSpPr txBox="1"/>
              <p:nvPr/>
            </p:nvSpPr>
            <p:spPr>
              <a:xfrm>
                <a:off x="824926" y="1247600"/>
                <a:ext cx="8749800" cy="4202007"/>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Sum and difference formulas let us find exact values for any angle we can break into special angles (30°, 45°, 60°, 90°, etc.)</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b="1" dirty="0">
                    <a:solidFill>
                      <a:schemeClr val="dk1"/>
                    </a:solidFill>
                  </a:rPr>
                  <a:t>Sum Formula for Cosine:</a:t>
                </a:r>
                <a:endParaRPr sz="2200" b="1" dirty="0">
                  <a:solidFill>
                    <a:schemeClr val="dk1"/>
                  </a:solidFill>
                </a:endParaRPr>
              </a:p>
              <a:p>
                <a:pPr marL="0" marR="0" lvl="0" indent="45720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𝛼</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𝛽</m:t>
                            </m:r>
                          </m:e>
                        </m:d>
                      </m:e>
                    </m:func>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𝛼</m:t>
                        </m:r>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𝛽</m:t>
                        </m:r>
                      </m:e>
                    </m:func>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𝛼</m:t>
                        </m:r>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𝛽</m:t>
                        </m:r>
                      </m:e>
                    </m:func>
                  </m:oMath>
                </a14:m>
              </a:p>
              <a:p>
                <a:pPr marL="0" marR="0" lvl="0" indent="0" algn="l" rtl="0">
                  <a:lnSpc>
                    <a:spcPct val="113000"/>
                  </a:lnSpc>
                  <a:spcBef>
                    <a:spcPts val="1000"/>
                  </a:spcBef>
                  <a:spcAft>
                    <a:spcPts val="0"/>
                  </a:spcAft>
                  <a:buClr>
                    <a:srgbClr val="000000"/>
                  </a:buClr>
                  <a:buSzPts val="2800"/>
                  <a:buFont typeface="Arial"/>
                  <a:buNone/>
                </a:pPr>
                <a:r>
                  <a:rPr lang="en-US" sz="2200" b="1" dirty="0">
                    <a:solidFill>
                      <a:schemeClr val="dk1"/>
                    </a:solidFill>
                  </a:rPr>
                  <a:t>Difference Formula for Cosine: </a:t>
                </a:r>
                <a:endParaRPr sz="2200" b="1" dirty="0">
                  <a:solidFill>
                    <a:schemeClr val="dk1"/>
                  </a:solidFill>
                </a:endParaRPr>
              </a:p>
              <a:p>
                <a:pPr marL="0" marR="0" lvl="0" indent="45720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𝛼</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𝛽</m:t>
                            </m:r>
                          </m:e>
                        </m:d>
                      </m:e>
                    </m:func>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𝛼</m:t>
                        </m:r>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𝛽</m:t>
                        </m:r>
                      </m:e>
                    </m:func>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𝛼</m:t>
                        </m:r>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𝛽</m:t>
                        </m:r>
                      </m:e>
                    </m:func>
                  </m:oMath>
                </a14:m>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Key Pattern: Notice the sign difference:</a:t>
                </a:r>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	Sum has minus (−)</a:t>
                </a:r>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Difference has plus (+)</a:t>
                </a:r>
                <a:endParaRPr sz="2200" dirty="0">
                  <a:solidFill>
                    <a:schemeClr val="dk1"/>
                  </a:solidFill>
                </a:endParaRPr>
              </a:p>
            </p:txBody>
          </p:sp>
        </mc:Choice>
        <mc:Fallback>
          <p:sp>
            <p:nvSpPr>
              <p:cNvPr id="712" name="Google Shape;712;p114"/>
              <p:cNvSpPr txBox="1">
                <a:spLocks noRot="1" noChangeAspect="1" noMove="1" noResize="1" noEditPoints="1" noAdjustHandles="1" noChangeArrowheads="1" noChangeShapeType="1" noTextEdit="1"/>
              </p:cNvSpPr>
              <p:nvPr/>
            </p:nvSpPr>
            <p:spPr>
              <a:xfrm>
                <a:off x="824926" y="1247600"/>
                <a:ext cx="8749800" cy="4202007"/>
              </a:xfrm>
              <a:prstGeom prst="rect">
                <a:avLst/>
              </a:prstGeom>
              <a:blipFill>
                <a:blip r:embed="rId3"/>
                <a:stretch>
                  <a:fillRect l="-434"/>
                </a:stretch>
              </a:blipFill>
              <a:ln>
                <a:noFill/>
              </a:ln>
            </p:spPr>
            <p:txBody>
              <a:bodyPr/>
              <a:lstStyle/>
              <a:p>
                <a:r>
                  <a:rPr lang="en-US">
                    <a:noFill/>
                  </a:rPr>
                  <a:t> </a:t>
                </a:r>
              </a:p>
            </p:txBody>
          </p:sp>
        </mc:Fallback>
      </mc:AlternateContent>
      <p:sp>
        <p:nvSpPr>
          <p:cNvPr id="713" name="Google Shape;713;p114">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4" name="Google Shape;714;p114">
            <a:extLst>
              <a:ext uri="{C183D7F6-B498-43B3-948B-1728B52AA6E4}">
                <adec:decorative xmlns:adec="http://schemas.microsoft.com/office/drawing/2017/decorative" val="1"/>
              </a:ext>
            </a:extLst>
          </p:cNvPr>
          <p:cNvPicPr preferRelativeResize="0"/>
          <p:nvPr/>
        </p:nvPicPr>
        <p:blipFill rotWithShape="1">
          <a:blip r:embed="rId4">
            <a:alphaModFix/>
          </a:blip>
          <a:srcRect t="22076" r="65821" b="12026"/>
          <a:stretch/>
        </p:blipFill>
        <p:spPr>
          <a:xfrm>
            <a:off x="8690900" y="798450"/>
            <a:ext cx="3201900" cy="6173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15"/>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3960"/>
              <a:buFont typeface="Arial"/>
              <a:buNone/>
            </a:pPr>
            <a:r>
              <a:rPr lang="en-US" sz="3760"/>
              <a:t>Example: Finding Exact Values with Cosine Difference</a:t>
            </a:r>
            <a:endParaRPr sz="3760"/>
          </a:p>
        </p:txBody>
      </p:sp>
      <mc:AlternateContent xmlns:mc="http://schemas.openxmlformats.org/markup-compatibility/2006">
        <mc:Choice xmlns:a14="http://schemas.microsoft.com/office/drawing/2010/main" Requires="a14">
          <p:sp>
            <p:nvSpPr>
              <p:cNvPr id="720" name="Google Shape;720;p115"/>
              <p:cNvSpPr txBox="1"/>
              <p:nvPr/>
            </p:nvSpPr>
            <p:spPr>
              <a:xfrm>
                <a:off x="824933" y="1712413"/>
                <a:ext cx="10559700" cy="4435148"/>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Find the exact value of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15°</m:t>
                            </m:r>
                          </m:e>
                        </m:d>
                      </m:e>
                    </m:func>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1: Express 15° as a difference of special angles: 15° = 45° - 30°</a:t>
                </a:r>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2: Apply difference formula:</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Para xmlns:m="http://schemas.openxmlformats.org/officeDocument/2006/math">
                    <m:oMathParaPr>
                      <m:jc m:val="centerGroup"/>
                    </m:oMathParaPr>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15°</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45°−30°</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4</m:t>
                          </m:r>
                        </m:e>
                      </m:func>
                      <m:r>
                        <a:rPr lang="en-US" sz="2000" i="1" dirty="0" smtClean="0">
                          <a:solidFill>
                            <a:schemeClr val="dk1"/>
                          </a:solidFill>
                          <a:latin typeface="Cambria Math" panose="02040503050406030204" pitchFamily="18" charset="0"/>
                        </a:rPr>
                        <m:t>5°</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3</m:t>
                          </m:r>
                        </m:e>
                      </m:func>
                      <m:r>
                        <a:rPr lang="en-US" sz="2000" i="1" dirty="0" smtClean="0">
                          <a:solidFill>
                            <a:schemeClr val="dk1"/>
                          </a:solidFill>
                          <a:latin typeface="Cambria Math" panose="02040503050406030204" pitchFamily="18" charset="0"/>
                        </a:rPr>
                        <m:t>0°+</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r>
                            <a:rPr lang="en-US" sz="2000" i="1" dirty="0" smtClean="0">
                              <a:solidFill>
                                <a:schemeClr val="dk1"/>
                              </a:solidFill>
                              <a:latin typeface="Cambria Math" panose="02040503050406030204" pitchFamily="18" charset="0"/>
                            </a:rPr>
                            <m:t>4</m:t>
                          </m:r>
                        </m:e>
                      </m:func>
                      <m:r>
                        <a:rPr lang="en-US" sz="2000" i="1" dirty="0" smtClean="0">
                          <a:solidFill>
                            <a:schemeClr val="dk1"/>
                          </a:solidFill>
                          <a:latin typeface="Cambria Math" panose="02040503050406030204" pitchFamily="18" charset="0"/>
                        </a:rPr>
                        <m:t>5°</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r>
                            <a:rPr lang="en-US" sz="2000" i="1" dirty="0" smtClean="0">
                              <a:solidFill>
                                <a:schemeClr val="dk1"/>
                              </a:solidFill>
                              <a:latin typeface="Cambria Math" panose="02040503050406030204" pitchFamily="18" charset="0"/>
                            </a:rPr>
                            <m:t>3</m:t>
                          </m:r>
                        </m:e>
                      </m:func>
                      <m:r>
                        <a:rPr lang="en-US" sz="2000" i="1" dirty="0" smtClean="0">
                          <a:solidFill>
                            <a:schemeClr val="dk1"/>
                          </a:solidFill>
                          <a:latin typeface="Cambria Math" panose="02040503050406030204" pitchFamily="18" charset="0"/>
                        </a:rPr>
                        <m:t>0°</m:t>
                      </m:r>
                    </m:oMath>
                  </m:oMathPara>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3: Substitute known values:</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Para xmlns:m="http://schemas.openxmlformats.org/officeDocument/2006/math">
                    <m:oMathParaPr>
                      <m:jc m:val="centerGroup"/>
                    </m:oMathParaPr>
                    <m:oMath xmlns:m="http://schemas.openxmlformats.org/officeDocument/2006/math">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2</m:t>
                              </m:r>
                            </m:e>
                          </m:rad>
                        </m:num>
                        <m:den>
                          <m:r>
                            <a:rPr lang="en-US" sz="2000" i="1" dirty="0" smtClean="0">
                              <a:solidFill>
                                <a:schemeClr val="dk1"/>
                              </a:solidFill>
                              <a:latin typeface="Cambria Math" panose="02040503050406030204" pitchFamily="18" charset="0"/>
                            </a:rPr>
                            <m:t>2</m:t>
                          </m:r>
                        </m:den>
                      </m:f>
                      <m:r>
                        <a:rPr lang="en-US" sz="2000" i="1" dirty="0" smtClean="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ad>
                            <m:radPr>
                              <m:degHide m:val="on"/>
                              <m:ctrlPr>
                                <a:rPr lang="en-US" sz="2000" i="1" dirty="0">
                                  <a:solidFill>
                                    <a:schemeClr val="dk1"/>
                                  </a:solidFill>
                                  <a:latin typeface="Cambria Math" panose="02040503050406030204" pitchFamily="18" charset="0"/>
                                </a:rPr>
                              </m:ctrlPr>
                            </m:radPr>
                            <m:deg/>
                            <m:e>
                              <m:r>
                                <a:rPr lang="en-US" sz="2000" i="1" dirty="0">
                                  <a:solidFill>
                                    <a:schemeClr val="dk1"/>
                                  </a:solidFill>
                                  <a:latin typeface="Cambria Math" panose="02040503050406030204" pitchFamily="18" charset="0"/>
                                </a:rPr>
                                <m:t>3</m:t>
                              </m:r>
                            </m:e>
                          </m:rad>
                        </m:num>
                        <m:den>
                          <m:r>
                            <a:rPr lang="en-US" sz="2000" i="1" dirty="0">
                              <a:solidFill>
                                <a:schemeClr val="dk1"/>
                              </a:solidFill>
                              <a:latin typeface="Cambria Math" panose="02040503050406030204" pitchFamily="18" charset="0"/>
                            </a:rPr>
                            <m:t>2</m:t>
                          </m:r>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ad>
                            <m:radPr>
                              <m:degHide m:val="on"/>
                              <m:ctrlPr>
                                <a:rPr lang="en-US" sz="2000" i="1" dirty="0">
                                  <a:solidFill>
                                    <a:schemeClr val="dk1"/>
                                  </a:solidFill>
                                  <a:latin typeface="Cambria Math" panose="02040503050406030204" pitchFamily="18" charset="0"/>
                                </a:rPr>
                              </m:ctrlPr>
                            </m:radPr>
                            <m:deg/>
                            <m:e>
                              <m:r>
                                <a:rPr lang="en-US" sz="2000" i="1" dirty="0">
                                  <a:solidFill>
                                    <a:schemeClr val="dk1"/>
                                  </a:solidFill>
                                  <a:latin typeface="Cambria Math" panose="02040503050406030204" pitchFamily="18" charset="0"/>
                                </a:rPr>
                                <m:t>2</m:t>
                              </m:r>
                            </m:e>
                          </m:rad>
                        </m:num>
                        <m:den>
                          <m:r>
                            <a:rPr lang="en-US" sz="2000" i="1" dirty="0">
                              <a:solidFill>
                                <a:schemeClr val="dk1"/>
                              </a:solidFill>
                              <a:latin typeface="Cambria Math" panose="02040503050406030204" pitchFamily="18" charset="0"/>
                            </a:rPr>
                            <m:t>2</m:t>
                          </m:r>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1</m:t>
                          </m:r>
                        </m:num>
                        <m:den>
                          <m:r>
                            <a:rPr lang="en-US" sz="2000" i="1" dirty="0">
                              <a:solidFill>
                                <a:schemeClr val="dk1"/>
                              </a:solidFill>
                              <a:latin typeface="Cambria Math" panose="02040503050406030204" pitchFamily="18" charset="0"/>
                            </a:rPr>
                            <m:t>2</m:t>
                          </m:r>
                        </m:den>
                      </m:f>
                    </m:oMath>
                  </m:oMathPara>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4: Simplify:</a:t>
                </a:r>
                <a:endParaRPr sz="2000" dirty="0">
                  <a:solidFill>
                    <a:schemeClr val="dk1"/>
                  </a:solidFill>
                </a:endParaRPr>
              </a:p>
              <a:p>
                <a:pPr marL="457200" marR="0" lvl="0" indent="0" algn="l" rtl="0">
                  <a:lnSpc>
                    <a:spcPct val="113000"/>
                  </a:lnSpc>
                  <a:spcBef>
                    <a:spcPts val="1000"/>
                  </a:spcBef>
                  <a:spcAft>
                    <a:spcPts val="1000"/>
                  </a:spcAft>
                  <a:buClr>
                    <a:srgbClr val="000000"/>
                  </a:buClr>
                  <a:buSzPts val="2800"/>
                  <a:buFont typeface="Arial"/>
                  <a:buNone/>
                </a:pPr>
                <a14:m>
                  <m:oMathPara xmlns:m="http://schemas.openxmlformats.org/officeDocument/2006/math">
                    <m:oMathParaPr>
                      <m:jc m:val="centerGroup"/>
                    </m:oMathParaPr>
                    <m:oMath xmlns:m="http://schemas.openxmlformats.org/officeDocument/2006/math">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6</m:t>
                              </m:r>
                            </m:e>
                          </m:rad>
                        </m:num>
                        <m:den>
                          <m:r>
                            <a:rPr lang="en-US" sz="2000" i="1" dirty="0" smtClean="0">
                              <a:solidFill>
                                <a:schemeClr val="dk1"/>
                              </a:solidFill>
                              <a:latin typeface="Cambria Math" panose="02040503050406030204" pitchFamily="18" charset="0"/>
                            </a:rPr>
                            <m:t>4</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2</m:t>
                              </m:r>
                            </m:e>
                          </m:rad>
                        </m:num>
                        <m:den>
                          <m:r>
                            <a:rPr lang="en-US" sz="2000" i="1" dirty="0" smtClean="0">
                              <a:solidFill>
                                <a:schemeClr val="dk1"/>
                              </a:solidFill>
                              <a:latin typeface="Cambria Math" panose="02040503050406030204" pitchFamily="18" charset="0"/>
                            </a:rPr>
                            <m:t>4</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6</m:t>
                              </m:r>
                            </m:e>
                          </m:rad>
                          <m:r>
                            <a:rPr lang="en-US" sz="2000" i="1" dirty="0" smtClean="0">
                              <a:solidFill>
                                <a:schemeClr val="dk1"/>
                              </a:solidFill>
                              <a:latin typeface="Cambria Math" panose="02040503050406030204" pitchFamily="18" charset="0"/>
                            </a:rPr>
                            <m:t>+</m:t>
                          </m:r>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2</m:t>
                              </m:r>
                            </m:e>
                          </m:rad>
                        </m:num>
                        <m:den>
                          <m:r>
                            <a:rPr lang="en-US" sz="2000" i="1" dirty="0" smtClean="0">
                              <a:solidFill>
                                <a:schemeClr val="dk1"/>
                              </a:solidFill>
                              <a:latin typeface="Cambria Math" panose="02040503050406030204" pitchFamily="18" charset="0"/>
                            </a:rPr>
                            <m:t>4</m:t>
                          </m:r>
                        </m:den>
                      </m:f>
                    </m:oMath>
                  </m:oMathPara>
                </a14:m>
              </a:p>
            </p:txBody>
          </p:sp>
        </mc:Choice>
        <mc:Fallback>
          <p:sp>
            <p:nvSpPr>
              <p:cNvPr id="720" name="Google Shape;720;p115"/>
              <p:cNvSpPr txBox="1">
                <a:spLocks noRot="1" noChangeAspect="1" noMove="1" noResize="1" noEditPoints="1" noAdjustHandles="1" noChangeArrowheads="1" noChangeShapeType="1" noTextEdit="1"/>
              </p:cNvSpPr>
              <p:nvPr/>
            </p:nvSpPr>
            <p:spPr>
              <a:xfrm>
                <a:off x="824933" y="1712413"/>
                <a:ext cx="10559700" cy="4435148"/>
              </a:xfrm>
              <a:prstGeom prst="rect">
                <a:avLst/>
              </a:prstGeom>
              <a:blipFill>
                <a:blip r:embed="rId3"/>
                <a:stretch>
                  <a:fillRect l="-240"/>
                </a:stretch>
              </a:blipFill>
              <a:ln>
                <a:noFill/>
              </a:ln>
            </p:spPr>
            <p:txBody>
              <a:bodyPr/>
              <a:lstStyle/>
              <a:p>
                <a:r>
                  <a:rPr lang="en-US">
                    <a:noFill/>
                  </a:rPr>
                  <a:t> </a:t>
                </a:r>
              </a:p>
            </p:txBody>
          </p:sp>
        </mc:Fallback>
      </mc:AlternateContent>
      <p:sp>
        <p:nvSpPr>
          <p:cNvPr id="721" name="Google Shape;721;p115">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16"/>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solidFill>
                  <a:schemeClr val="accent5"/>
                </a:solidFill>
              </a:rPr>
              <a:t>Try It: Using Cosine Sum and Difference Formulas</a:t>
            </a:r>
            <a:endParaRPr>
              <a:solidFill>
                <a:schemeClr val="accent5"/>
              </a:solidFill>
            </a:endParaRPr>
          </a:p>
        </p:txBody>
      </p:sp>
      <mc:AlternateContent xmlns:mc="http://schemas.openxmlformats.org/markup-compatibility/2006">
        <mc:Choice xmlns:a14="http://schemas.microsoft.com/office/drawing/2010/main" Requires="a14">
          <p:sp>
            <p:nvSpPr>
              <p:cNvPr id="727" name="Google Shape;727;p116"/>
              <p:cNvSpPr txBox="1"/>
              <p:nvPr/>
            </p:nvSpPr>
            <p:spPr>
              <a:xfrm>
                <a:off x="831833" y="1872599"/>
                <a:ext cx="10158300" cy="3116005"/>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600" dirty="0">
                    <a:solidFill>
                      <a:schemeClr val="dk1"/>
                    </a:solidFill>
                  </a:rPr>
                  <a:t>Find the exact value using a sum or difference formula:</a:t>
                </a:r>
                <a:endParaRPr sz="2600" dirty="0">
                  <a:solidFill>
                    <a:schemeClr val="dk1"/>
                  </a:solidFill>
                </a:endParaRPr>
              </a:p>
              <a:p>
                <a:pPr marL="63500" marR="0" lvl="0" algn="l" rtl="0">
                  <a:lnSpc>
                    <a:spcPct val="113000"/>
                  </a:lnSpc>
                  <a:spcBef>
                    <a:spcPts val="1000"/>
                  </a:spcBef>
                  <a:spcAft>
                    <a:spcPts val="0"/>
                  </a:spcAft>
                  <a:buClr>
                    <a:schemeClr val="dk1"/>
                  </a:buClr>
                  <a:buSzPts val="2600"/>
                </a:pPr>
                <a:br>
                  <a:rPr lang="en-US" sz="2600" dirty="0">
                    <a:solidFill>
                      <a:schemeClr val="dk1"/>
                    </a:solidFill>
                  </a:rPr>
                </a:br>
                <a:r>
                  <a:rPr lang="en-US" sz="2600" dirty="0">
                    <a:solidFill>
                      <a:schemeClr val="dk1"/>
                    </a:solidFill>
                  </a:rPr>
                  <a:t>1.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cos</m:t>
                        </m:r>
                      </m:fName>
                      <m:e>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75°</m:t>
                            </m:r>
                          </m:e>
                        </m:d>
                      </m:e>
                    </m:func>
                    <m:r>
                      <a:rPr lang="en-US" sz="2600" b="0" i="1" dirty="0" smtClean="0">
                        <a:solidFill>
                          <a:schemeClr val="dk1"/>
                        </a:solidFill>
                        <a:latin typeface="Cambria Math" panose="02040503050406030204" pitchFamily="18" charset="0"/>
                      </a:rPr>
                      <m:t>  </m:t>
                    </m:r>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𝐻𝑖𝑛𝑡</m:t>
                        </m:r>
                        <m:r>
                          <a:rPr lang="en-US" sz="2600" i="1" dirty="0">
                            <a:solidFill>
                              <a:schemeClr val="dk1"/>
                            </a:solidFill>
                            <a:latin typeface="Cambria Math" panose="02040503050406030204" pitchFamily="18" charset="0"/>
                          </a:rPr>
                          <m:t>:75°=45°+30°</m:t>
                        </m:r>
                      </m:e>
                    </m:d>
                  </m:oMath>
                </a14:m>
                <a:endParaRPr sz="2600" dirty="0">
                  <a:solidFill>
                    <a:schemeClr val="dk1"/>
                  </a:solidFill>
                </a:endParaRPr>
              </a:p>
              <a:p>
                <a:pPr marL="63500" marR="0" lvl="0" algn="l" rtl="0">
                  <a:lnSpc>
                    <a:spcPct val="113000"/>
                  </a:lnSpc>
                  <a:spcBef>
                    <a:spcPts val="1000"/>
                  </a:spcBef>
                  <a:spcAft>
                    <a:spcPts val="1000"/>
                  </a:spcAft>
                  <a:buClr>
                    <a:schemeClr val="dk1"/>
                  </a:buClr>
                  <a:buSzPts val="2600"/>
                </a:pPr>
                <a:br>
                  <a:rPr lang="en-US" sz="2600" dirty="0">
                    <a:solidFill>
                      <a:schemeClr val="dk1"/>
                    </a:solidFill>
                  </a:rPr>
                </a:br>
                <a:r>
                  <a:rPr lang="en-US" sz="2600" dirty="0">
                    <a:solidFill>
                      <a:schemeClr val="dk1"/>
                    </a:solidFill>
                  </a:rPr>
                  <a:t>2.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cos</m:t>
                        </m:r>
                      </m:fName>
                      <m:e>
                        <m:d>
                          <m:dPr>
                            <m:ctrlPr>
                              <a:rPr lang="en-US" sz="2600" i="1" dirty="0">
                                <a:solidFill>
                                  <a:schemeClr val="dk1"/>
                                </a:solidFill>
                                <a:latin typeface="Cambria Math" panose="02040503050406030204" pitchFamily="18" charset="0"/>
                              </a:rPr>
                            </m:ctrlPr>
                          </m:dPr>
                          <m:e>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7</m:t>
                                </m:r>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12</m:t>
                                </m:r>
                              </m:den>
                            </m:f>
                          </m:e>
                        </m:d>
                      </m:e>
                    </m:func>
                    <m:r>
                      <a:rPr lang="en-US" sz="2600" b="0" i="1" dirty="0" smtClean="0">
                        <a:solidFill>
                          <a:schemeClr val="dk1"/>
                        </a:solidFill>
                        <a:latin typeface="Cambria Math" panose="02040503050406030204" pitchFamily="18" charset="0"/>
                      </a:rPr>
                      <m:t>  </m:t>
                    </m:r>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𝐻𝑖𝑛𝑡</m:t>
                        </m:r>
                        <m:r>
                          <a:rPr lang="en-US" sz="2600" i="1" dirty="0">
                            <a:solidFill>
                              <a:schemeClr val="dk1"/>
                            </a:solidFill>
                            <a:latin typeface="Cambria Math" panose="02040503050406030204" pitchFamily="18" charset="0"/>
                          </a:rPr>
                          <m:t>:</m:t>
                        </m:r>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7</m:t>
                            </m:r>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12</m:t>
                            </m:r>
                          </m:den>
                        </m:f>
                        <m:r>
                          <a:rPr lang="en-US" sz="2600" i="1" dirty="0">
                            <a:solidFill>
                              <a:schemeClr val="dk1"/>
                            </a:solidFill>
                            <a:latin typeface="Cambria Math" panose="02040503050406030204" pitchFamily="18" charset="0"/>
                          </a:rPr>
                          <m:t>=</m:t>
                        </m:r>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3</m:t>
                            </m:r>
                          </m:den>
                        </m:f>
                        <m:r>
                          <a:rPr lang="en-US" sz="2600" i="1" dirty="0">
                            <a:solidFill>
                              <a:schemeClr val="dk1"/>
                            </a:solidFill>
                            <a:latin typeface="Cambria Math" panose="02040503050406030204" pitchFamily="18" charset="0"/>
                          </a:rPr>
                          <m:t>+</m:t>
                        </m:r>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4</m:t>
                            </m:r>
                          </m:den>
                        </m:f>
                      </m:e>
                    </m:d>
                  </m:oMath>
                </a14:m>
                <a:endParaRPr sz="2600" dirty="0">
                  <a:solidFill>
                    <a:schemeClr val="dk1"/>
                  </a:solidFill>
                </a:endParaRPr>
              </a:p>
            </p:txBody>
          </p:sp>
        </mc:Choice>
        <mc:Fallback>
          <p:sp>
            <p:nvSpPr>
              <p:cNvPr id="727" name="Google Shape;727;p116"/>
              <p:cNvSpPr txBox="1">
                <a:spLocks noRot="1" noChangeAspect="1" noMove="1" noResize="1" noEditPoints="1" noAdjustHandles="1" noChangeArrowheads="1" noChangeShapeType="1" noTextEdit="1"/>
              </p:cNvSpPr>
              <p:nvPr/>
            </p:nvSpPr>
            <p:spPr>
              <a:xfrm>
                <a:off x="831833" y="1872599"/>
                <a:ext cx="10158300" cy="3116005"/>
              </a:xfrm>
              <a:prstGeom prst="rect">
                <a:avLst/>
              </a:prstGeom>
              <a:blipFill>
                <a:blip r:embed="rId3"/>
                <a:stretch>
                  <a:fillRect l="-749"/>
                </a:stretch>
              </a:blipFill>
              <a:ln>
                <a:noFill/>
              </a:ln>
            </p:spPr>
            <p:txBody>
              <a:bodyPr/>
              <a:lstStyle/>
              <a:p>
                <a:r>
                  <a:rPr lang="en-US">
                    <a:noFill/>
                  </a:rPr>
                  <a:t> </a:t>
                </a:r>
              </a:p>
            </p:txBody>
          </p:sp>
        </mc:Fallback>
      </mc:AlternateContent>
      <p:sp>
        <p:nvSpPr>
          <p:cNvPr id="728" name="Google Shape;728;p116">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17"/>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Sum and Difference Formulas for Sine</a:t>
            </a:r>
            <a:endParaRPr/>
          </a:p>
        </p:txBody>
      </p:sp>
      <mc:AlternateContent xmlns:mc="http://schemas.openxmlformats.org/markup-compatibility/2006">
        <mc:Choice xmlns:a14="http://schemas.microsoft.com/office/drawing/2010/main" Requires="a14">
          <p:sp>
            <p:nvSpPr>
              <p:cNvPr id="734" name="Google Shape;734;p117"/>
              <p:cNvSpPr txBox="1"/>
              <p:nvPr/>
            </p:nvSpPr>
            <p:spPr>
              <a:xfrm>
                <a:off x="831833" y="1384300"/>
                <a:ext cx="10559700" cy="3969764"/>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b="1" dirty="0">
                    <a:solidFill>
                      <a:schemeClr val="dk1"/>
                    </a:solidFill>
                  </a:rPr>
                  <a:t>Sum Formula for Sine:</a:t>
                </a:r>
                <a:endParaRPr sz="2400" b="1"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Para xmlns:m="http://schemas.openxmlformats.org/officeDocument/2006/math">
                    <m:oMathParaPr>
                      <m:jc m:val="centerGroup"/>
                    </m:oMathParaPr>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𝛼</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𝛽</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r>
                            <a:rPr lang="en-US" sz="2400" i="1" dirty="0" smtClean="0">
                              <a:solidFill>
                                <a:schemeClr val="dk1"/>
                              </a:solidFill>
                              <a:latin typeface="Cambria Math" panose="02040503050406030204" pitchFamily="18" charset="0"/>
                            </a:rPr>
                            <m:t>𝛼</m:t>
                          </m:r>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r>
                            <a:rPr lang="en-US" sz="2400" i="1" dirty="0" smtClean="0">
                              <a:solidFill>
                                <a:schemeClr val="dk1"/>
                              </a:solidFill>
                              <a:latin typeface="Cambria Math" panose="02040503050406030204" pitchFamily="18" charset="0"/>
                            </a:rPr>
                            <m:t>𝛽</m:t>
                          </m:r>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r>
                            <a:rPr lang="en-US" sz="2400" i="1" dirty="0" smtClean="0">
                              <a:solidFill>
                                <a:schemeClr val="dk1"/>
                              </a:solidFill>
                              <a:latin typeface="Cambria Math" panose="02040503050406030204" pitchFamily="18" charset="0"/>
                            </a:rPr>
                            <m:t>𝛼</m:t>
                          </m:r>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r>
                            <a:rPr lang="en-US" sz="2400" i="1" dirty="0" smtClean="0">
                              <a:solidFill>
                                <a:schemeClr val="dk1"/>
                              </a:solidFill>
                              <a:latin typeface="Cambria Math" panose="02040503050406030204" pitchFamily="18" charset="0"/>
                            </a:rPr>
                            <m:t>𝛽</m:t>
                          </m:r>
                        </m:e>
                      </m:func>
                    </m:oMath>
                  </m:oMathPara>
                </a14:m>
                <a:endParaRPr sz="24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400" b="1" dirty="0">
                    <a:solidFill>
                      <a:schemeClr val="dk1"/>
                    </a:solidFill>
                  </a:rPr>
                  <a:t>Difference Formula for Sine:</a:t>
                </a:r>
                <a:endParaRPr sz="2400" b="1"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Para xmlns:m="http://schemas.openxmlformats.org/officeDocument/2006/math">
                    <m:oMathParaPr>
                      <m:jc m:val="centerGroup"/>
                    </m:oMathParaPr>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𝛼</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𝛽</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r>
                            <a:rPr lang="en-US" sz="2400" i="1" dirty="0" smtClean="0">
                              <a:solidFill>
                                <a:schemeClr val="dk1"/>
                              </a:solidFill>
                              <a:latin typeface="Cambria Math" panose="02040503050406030204" pitchFamily="18" charset="0"/>
                            </a:rPr>
                            <m:t>𝛼</m:t>
                          </m:r>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r>
                            <a:rPr lang="en-US" sz="2400" i="1" dirty="0" smtClean="0">
                              <a:solidFill>
                                <a:schemeClr val="dk1"/>
                              </a:solidFill>
                              <a:latin typeface="Cambria Math" panose="02040503050406030204" pitchFamily="18" charset="0"/>
                            </a:rPr>
                            <m:t>𝛽</m:t>
                          </m:r>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r>
                            <a:rPr lang="en-US" sz="2400" i="1" dirty="0" smtClean="0">
                              <a:solidFill>
                                <a:schemeClr val="dk1"/>
                              </a:solidFill>
                              <a:latin typeface="Cambria Math" panose="02040503050406030204" pitchFamily="18" charset="0"/>
                            </a:rPr>
                            <m:t>𝛼</m:t>
                          </m:r>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r>
                            <a:rPr lang="en-US" sz="2400" i="1" dirty="0" smtClean="0">
                              <a:solidFill>
                                <a:schemeClr val="dk1"/>
                              </a:solidFill>
                              <a:latin typeface="Cambria Math" panose="02040503050406030204" pitchFamily="18" charset="0"/>
                            </a:rPr>
                            <m:t>𝛽</m:t>
                          </m:r>
                        </m:e>
                      </m:func>
                    </m:oMath>
                  </m:oMathPara>
                </a14:m>
                <a:endParaRPr sz="24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Pattern to remember:</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	Both products involve one sine and one cosine from each angle</a:t>
                </a:r>
                <a:endParaRPr sz="2400" dirty="0">
                  <a:solidFill>
                    <a:schemeClr val="dk1"/>
                  </a:solidFill>
                </a:endParaRPr>
              </a:p>
              <a:p>
                <a:pPr marL="76200" marR="0" lvl="0" algn="l" rtl="0">
                  <a:lnSpc>
                    <a:spcPct val="113000"/>
                  </a:lnSpc>
                  <a:spcBef>
                    <a:spcPts val="0"/>
                  </a:spcBef>
                  <a:spcAft>
                    <a:spcPts val="0"/>
                  </a:spcAft>
                  <a:buClr>
                    <a:schemeClr val="dk1"/>
                  </a:buClr>
                  <a:buSzPts val="2400"/>
                </a:pPr>
                <a:r>
                  <a:rPr lang="en-US" sz="2400" dirty="0">
                    <a:solidFill>
                      <a:schemeClr val="dk1"/>
                    </a:solidFill>
                  </a:rPr>
                  <a:t>	Sum has plus (+), difference has minus (−)</a:t>
                </a:r>
                <a:endParaRPr sz="2400" dirty="0">
                  <a:solidFill>
                    <a:schemeClr val="dk1"/>
                  </a:solidFill>
                </a:endParaRPr>
              </a:p>
              <a:p>
                <a:pPr marL="76200" marR="0" lvl="0" algn="l" rtl="0">
                  <a:lnSpc>
                    <a:spcPct val="113000"/>
                  </a:lnSpc>
                  <a:spcBef>
                    <a:spcPts val="0"/>
                  </a:spcBef>
                  <a:spcAft>
                    <a:spcPts val="0"/>
                  </a:spcAft>
                  <a:buClr>
                    <a:schemeClr val="dk1"/>
                  </a:buClr>
                  <a:buSzPts val="2400"/>
                </a:pPr>
                <a:r>
                  <a:rPr lang="en-US" sz="2400" dirty="0">
                    <a:solidFill>
                      <a:schemeClr val="dk1"/>
                    </a:solidFill>
                  </a:rPr>
                  <a:t>	Derived similarly to cosine formulas</a:t>
                </a:r>
                <a:endParaRPr sz="2400" dirty="0">
                  <a:solidFill>
                    <a:schemeClr val="dk1"/>
                  </a:solidFill>
                </a:endParaRPr>
              </a:p>
            </p:txBody>
          </p:sp>
        </mc:Choice>
        <mc:Fallback>
          <p:sp>
            <p:nvSpPr>
              <p:cNvPr id="734" name="Google Shape;734;p117"/>
              <p:cNvSpPr txBox="1">
                <a:spLocks noRot="1" noChangeAspect="1" noMove="1" noResize="1" noEditPoints="1" noAdjustHandles="1" noChangeArrowheads="1" noChangeShapeType="1" noTextEdit="1"/>
              </p:cNvSpPr>
              <p:nvPr/>
            </p:nvSpPr>
            <p:spPr>
              <a:xfrm>
                <a:off x="831833" y="1384300"/>
                <a:ext cx="10559700" cy="3969764"/>
              </a:xfrm>
              <a:prstGeom prst="rect">
                <a:avLst/>
              </a:prstGeom>
              <a:blipFill>
                <a:blip r:embed="rId3"/>
                <a:stretch>
                  <a:fillRect l="-600"/>
                </a:stretch>
              </a:blipFill>
              <a:ln>
                <a:noFill/>
              </a:ln>
            </p:spPr>
            <p:txBody>
              <a:bodyPr/>
              <a:lstStyle/>
              <a:p>
                <a:r>
                  <a:rPr lang="en-US">
                    <a:noFill/>
                  </a:rPr>
                  <a:t> </a:t>
                </a:r>
              </a:p>
            </p:txBody>
          </p:sp>
        </mc:Fallback>
      </mc:AlternateContent>
      <p:sp>
        <p:nvSpPr>
          <p:cNvPr id="735" name="Google Shape;735;p117">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18"/>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3960"/>
              <a:buFont typeface="Arial"/>
              <a:buNone/>
            </a:pPr>
            <a:r>
              <a:rPr lang="en-US" sz="3760"/>
              <a:t>Example : Finding Exact Values with Sine Sum</a:t>
            </a:r>
            <a:endParaRPr sz="3760"/>
          </a:p>
        </p:txBody>
      </p:sp>
      <mc:AlternateContent xmlns:mc="http://schemas.openxmlformats.org/markup-compatibility/2006">
        <mc:Choice xmlns:a14="http://schemas.microsoft.com/office/drawing/2010/main" Requires="a14">
          <p:sp>
            <p:nvSpPr>
              <p:cNvPr id="741" name="Google Shape;741;p118"/>
              <p:cNvSpPr txBox="1"/>
              <p:nvPr/>
            </p:nvSpPr>
            <p:spPr>
              <a:xfrm>
                <a:off x="831833" y="1200379"/>
                <a:ext cx="10559700" cy="4911176"/>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Find the exact value of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105°</m:t>
                            </m:r>
                          </m:e>
                        </m:d>
                      </m:e>
                    </m:func>
                  </m:oMath>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1: Express 105° as a sum of special angles: 105° = 60° + 45°</a:t>
                </a:r>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2: Apply sum formula:</a:t>
                </a:r>
                <a:endParaRPr sz="2000" dirty="0">
                  <a:solidFill>
                    <a:schemeClr val="dk1"/>
                  </a:solidFill>
                </a:endParaRPr>
              </a:p>
              <a:p>
                <a:pPr marL="0" marR="0" lvl="0" indent="45720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105°</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60°+45°</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r>
                          <a:rPr lang="en-US" sz="2000" i="1" dirty="0" smtClean="0">
                            <a:solidFill>
                              <a:schemeClr val="dk1"/>
                            </a:solidFill>
                            <a:latin typeface="Cambria Math" panose="02040503050406030204" pitchFamily="18" charset="0"/>
                          </a:rPr>
                          <m:t>6</m:t>
                        </m:r>
                      </m:e>
                    </m:func>
                    <m:r>
                      <a:rPr lang="en-US" sz="2000" i="1" dirty="0" smtClean="0">
                        <a:solidFill>
                          <a:schemeClr val="dk1"/>
                        </a:solidFill>
                        <a:latin typeface="Cambria Math" panose="02040503050406030204" pitchFamily="18" charset="0"/>
                      </a:rPr>
                      <m:t>0°</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4</m:t>
                        </m:r>
                      </m:e>
                    </m:func>
                    <m:r>
                      <a:rPr lang="en-US" sz="2000" i="1" dirty="0" smtClean="0">
                        <a:solidFill>
                          <a:schemeClr val="dk1"/>
                        </a:solidFill>
                        <a:latin typeface="Cambria Math" panose="02040503050406030204" pitchFamily="18" charset="0"/>
                      </a:rPr>
                      <m:t>5°+</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6</m:t>
                        </m:r>
                      </m:e>
                    </m:func>
                    <m:r>
                      <a:rPr lang="en-US" sz="2000" i="1" dirty="0" smtClean="0">
                        <a:solidFill>
                          <a:schemeClr val="dk1"/>
                        </a:solidFill>
                        <a:latin typeface="Cambria Math" panose="02040503050406030204" pitchFamily="18" charset="0"/>
                      </a:rPr>
                      <m:t>0°</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r>
                          <a:rPr lang="en-US" sz="2000" i="1" dirty="0" smtClean="0">
                            <a:solidFill>
                              <a:schemeClr val="dk1"/>
                            </a:solidFill>
                            <a:latin typeface="Cambria Math" panose="02040503050406030204" pitchFamily="18" charset="0"/>
                          </a:rPr>
                          <m:t>4</m:t>
                        </m:r>
                      </m:e>
                    </m:func>
                    <m:r>
                      <a:rPr lang="en-US" sz="2000" i="1" dirty="0" smtClean="0">
                        <a:solidFill>
                          <a:schemeClr val="dk1"/>
                        </a:solidFill>
                        <a:latin typeface="Cambria Math" panose="02040503050406030204" pitchFamily="18" charset="0"/>
                      </a:rPr>
                      <m:t>5°</m:t>
                    </m:r>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3: Substitute known values:</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3</m:t>
                            </m:r>
                          </m:e>
                        </m:rad>
                      </m:num>
                      <m:den>
                        <m:r>
                          <a:rPr lang="en-US" sz="2000" i="1" dirty="0" smtClean="0">
                            <a:solidFill>
                              <a:schemeClr val="dk1"/>
                            </a:solidFill>
                            <a:latin typeface="Cambria Math" panose="02040503050406030204" pitchFamily="18" charset="0"/>
                          </a:rPr>
                          <m:t>2</m:t>
                        </m:r>
                      </m:den>
                    </m:f>
                    <m:r>
                      <a:rPr lang="en-US" sz="2000" i="1" dirty="0" smtClean="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ad>
                          <m:radPr>
                            <m:degHide m:val="on"/>
                            <m:ctrlPr>
                              <a:rPr lang="en-US" sz="2000" i="1" dirty="0">
                                <a:solidFill>
                                  <a:schemeClr val="dk1"/>
                                </a:solidFill>
                                <a:latin typeface="Cambria Math" panose="02040503050406030204" pitchFamily="18" charset="0"/>
                              </a:rPr>
                            </m:ctrlPr>
                          </m:radPr>
                          <m:deg/>
                          <m:e>
                            <m:r>
                              <a:rPr lang="en-US" sz="2000" i="1" dirty="0">
                                <a:solidFill>
                                  <a:schemeClr val="dk1"/>
                                </a:solidFill>
                                <a:latin typeface="Cambria Math" panose="02040503050406030204" pitchFamily="18" charset="0"/>
                              </a:rPr>
                              <m:t>2</m:t>
                            </m:r>
                          </m:e>
                        </m:rad>
                      </m:num>
                      <m:den>
                        <m:r>
                          <a:rPr lang="en-US" sz="2000" i="1" dirty="0">
                            <a:solidFill>
                              <a:schemeClr val="dk1"/>
                            </a:solidFill>
                            <a:latin typeface="Cambria Math" panose="02040503050406030204" pitchFamily="18" charset="0"/>
                          </a:rPr>
                          <m:t>2</m:t>
                        </m:r>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1</m:t>
                        </m:r>
                      </m:num>
                      <m:den>
                        <m:r>
                          <a:rPr lang="en-US" sz="2000" i="1" dirty="0">
                            <a:solidFill>
                              <a:schemeClr val="dk1"/>
                            </a:solidFill>
                            <a:latin typeface="Cambria Math" panose="02040503050406030204" pitchFamily="18" charset="0"/>
                          </a:rPr>
                          <m:t>2</m:t>
                        </m:r>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ad>
                          <m:radPr>
                            <m:degHide m:val="on"/>
                            <m:ctrlPr>
                              <a:rPr lang="en-US" sz="2000" i="1" dirty="0">
                                <a:solidFill>
                                  <a:schemeClr val="dk1"/>
                                </a:solidFill>
                                <a:latin typeface="Cambria Math" panose="02040503050406030204" pitchFamily="18" charset="0"/>
                              </a:rPr>
                            </m:ctrlPr>
                          </m:radPr>
                          <m:deg/>
                          <m:e>
                            <m:r>
                              <a:rPr lang="en-US" sz="2000" i="1" dirty="0">
                                <a:solidFill>
                                  <a:schemeClr val="dk1"/>
                                </a:solidFill>
                                <a:latin typeface="Cambria Math" panose="02040503050406030204" pitchFamily="18" charset="0"/>
                              </a:rPr>
                              <m:t>2</m:t>
                            </m:r>
                          </m:e>
                        </m:rad>
                      </m:num>
                      <m:den>
                        <m:r>
                          <a:rPr lang="en-US" sz="2000" i="1" dirty="0">
                            <a:solidFill>
                              <a:schemeClr val="dk1"/>
                            </a:solidFill>
                            <a:latin typeface="Cambria Math" panose="02040503050406030204" pitchFamily="18" charset="0"/>
                          </a:rPr>
                          <m:t>2</m:t>
                        </m:r>
                      </m:den>
                    </m:f>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4: Simplify:</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6</m:t>
                            </m:r>
                          </m:e>
                        </m:rad>
                      </m:num>
                      <m:den>
                        <m:r>
                          <a:rPr lang="en-US" sz="2000" i="1" dirty="0" smtClean="0">
                            <a:solidFill>
                              <a:schemeClr val="dk1"/>
                            </a:solidFill>
                            <a:latin typeface="Cambria Math" panose="02040503050406030204" pitchFamily="18" charset="0"/>
                          </a:rPr>
                          <m:t>4</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2</m:t>
                            </m:r>
                          </m:e>
                        </m:rad>
                      </m:num>
                      <m:den>
                        <m:r>
                          <a:rPr lang="en-US" sz="2000" i="1" dirty="0" smtClean="0">
                            <a:solidFill>
                              <a:schemeClr val="dk1"/>
                            </a:solidFill>
                            <a:latin typeface="Cambria Math" panose="02040503050406030204" pitchFamily="18" charset="0"/>
                          </a:rPr>
                          <m:t>4</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6</m:t>
                            </m:r>
                          </m:e>
                        </m:rad>
                        <m:r>
                          <a:rPr lang="en-US" sz="2000" i="1" dirty="0" smtClean="0">
                            <a:solidFill>
                              <a:schemeClr val="dk1"/>
                            </a:solidFill>
                            <a:latin typeface="Cambria Math" panose="02040503050406030204" pitchFamily="18" charset="0"/>
                          </a:rPr>
                          <m:t>+</m:t>
                        </m:r>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2</m:t>
                            </m:r>
                          </m:e>
                        </m:rad>
                      </m:num>
                      <m:den>
                        <m:r>
                          <a:rPr lang="en-US" sz="2000" i="1" dirty="0" smtClean="0">
                            <a:solidFill>
                              <a:schemeClr val="dk1"/>
                            </a:solidFill>
                            <a:latin typeface="Cambria Math" panose="02040503050406030204" pitchFamily="18" charset="0"/>
                          </a:rPr>
                          <m:t>4</m:t>
                        </m:r>
                      </m:den>
                    </m:f>
                  </m:oMath>
                </a14:m>
              </a:p>
              <a:p>
                <a:pPr marL="0" marR="0" lvl="0" indent="0" algn="l" rtl="0">
                  <a:lnSpc>
                    <a:spcPct val="113000"/>
                  </a:lnSpc>
                  <a:spcBef>
                    <a:spcPts val="1000"/>
                  </a:spcBef>
                  <a:spcAft>
                    <a:spcPts val="1000"/>
                  </a:spcAft>
                  <a:buClr>
                    <a:srgbClr val="000000"/>
                  </a:buClr>
                  <a:buSzPts val="2800"/>
                  <a:buFont typeface="Arial"/>
                  <a:buNone/>
                </a:pPr>
                <a:r>
                  <a:rPr lang="en-US" sz="2000" dirty="0">
                    <a:solidFill>
                      <a:schemeClr val="dk1"/>
                    </a:solidFill>
                  </a:rPr>
                  <a:t>Notice: This matches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15°</m:t>
                            </m:r>
                          </m:e>
                        </m:d>
                      </m:e>
                    </m:func>
                  </m:oMath>
                </a14:m>
                <a:r>
                  <a:rPr lang="en-US" sz="2000" dirty="0">
                    <a:solidFill>
                      <a:schemeClr val="dk1"/>
                    </a:solidFill>
                  </a:rPr>
                  <a:t>! Why? Because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105°</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90°+15°</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15°</m:t>
                            </m:r>
                          </m:e>
                        </m:d>
                      </m:e>
                    </m:func>
                  </m:oMath>
                </a14:m>
                <a:endParaRPr sz="2000" dirty="0">
                  <a:solidFill>
                    <a:schemeClr val="dk1"/>
                  </a:solidFill>
                </a:endParaRPr>
              </a:p>
            </p:txBody>
          </p:sp>
        </mc:Choice>
        <mc:Fallback>
          <p:sp>
            <p:nvSpPr>
              <p:cNvPr id="741" name="Google Shape;741;p118"/>
              <p:cNvSpPr txBox="1">
                <a:spLocks noRot="1" noChangeAspect="1" noMove="1" noResize="1" noEditPoints="1" noAdjustHandles="1" noChangeArrowheads="1" noChangeShapeType="1" noTextEdit="1"/>
              </p:cNvSpPr>
              <p:nvPr/>
            </p:nvSpPr>
            <p:spPr>
              <a:xfrm>
                <a:off x="831833" y="1200379"/>
                <a:ext cx="10559700" cy="4911176"/>
              </a:xfrm>
              <a:prstGeom prst="rect">
                <a:avLst/>
              </a:prstGeom>
              <a:blipFill>
                <a:blip r:embed="rId3"/>
                <a:stretch>
                  <a:fillRect l="-360"/>
                </a:stretch>
              </a:blipFill>
              <a:ln>
                <a:noFill/>
              </a:ln>
            </p:spPr>
            <p:txBody>
              <a:bodyPr/>
              <a:lstStyle/>
              <a:p>
                <a:r>
                  <a:rPr lang="en-US">
                    <a:noFill/>
                  </a:rPr>
                  <a:t> </a:t>
                </a:r>
              </a:p>
            </p:txBody>
          </p:sp>
        </mc:Fallback>
      </mc:AlternateContent>
      <p:sp>
        <p:nvSpPr>
          <p:cNvPr id="742" name="Google Shape;742;p118">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19"/>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solidFill>
                  <a:schemeClr val="accent5"/>
                </a:solidFill>
              </a:rPr>
              <a:t>Try It: Using Sine Sum and Difference Formulas</a:t>
            </a:r>
            <a:endParaRPr>
              <a:solidFill>
                <a:schemeClr val="accent5"/>
              </a:solidFill>
            </a:endParaRPr>
          </a:p>
        </p:txBody>
      </p:sp>
      <mc:AlternateContent xmlns:mc="http://schemas.openxmlformats.org/markup-compatibility/2006">
        <mc:Choice xmlns:a14="http://schemas.microsoft.com/office/drawing/2010/main" Requires="a14">
          <p:sp>
            <p:nvSpPr>
              <p:cNvPr id="748" name="Google Shape;748;p119"/>
              <p:cNvSpPr txBox="1"/>
              <p:nvPr/>
            </p:nvSpPr>
            <p:spPr>
              <a:xfrm>
                <a:off x="831833" y="1984183"/>
                <a:ext cx="10039200" cy="3116005"/>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600" dirty="0">
                    <a:solidFill>
                      <a:schemeClr val="dk1"/>
                    </a:solidFill>
                  </a:rPr>
                  <a:t>Find the exact value using a sum or difference formula:</a:t>
                </a:r>
                <a:br>
                  <a:rPr lang="en-US" sz="2600" dirty="0">
                    <a:solidFill>
                      <a:schemeClr val="dk1"/>
                    </a:solidFill>
                  </a:rPr>
                </a:br>
                <a:endParaRPr sz="2600" dirty="0">
                  <a:solidFill>
                    <a:schemeClr val="dk1"/>
                  </a:solidFill>
                </a:endParaRPr>
              </a:p>
              <a:p>
                <a:pPr marL="63500" marR="0" lvl="0" algn="l" rtl="0">
                  <a:lnSpc>
                    <a:spcPct val="113000"/>
                  </a:lnSpc>
                  <a:spcBef>
                    <a:spcPts val="1000"/>
                  </a:spcBef>
                  <a:spcAft>
                    <a:spcPts val="0"/>
                  </a:spcAft>
                  <a:buClr>
                    <a:schemeClr val="dk1"/>
                  </a:buClr>
                  <a:buSzPts val="2600"/>
                </a:pPr>
                <a:r>
                  <a:rPr lang="en-US" sz="2600" dirty="0">
                    <a:solidFill>
                      <a:schemeClr val="dk1"/>
                    </a:solidFill>
                  </a:rPr>
                  <a:t>1.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sin</m:t>
                        </m:r>
                      </m:fName>
                      <m:e>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15°</m:t>
                            </m:r>
                          </m:e>
                        </m:d>
                      </m:e>
                    </m:func>
                    <m:r>
                      <a:rPr lang="en-US" sz="2600" b="0" i="1" dirty="0" smtClean="0">
                        <a:solidFill>
                          <a:schemeClr val="dk1"/>
                        </a:solidFill>
                        <a:latin typeface="Cambria Math" panose="02040503050406030204" pitchFamily="18" charset="0"/>
                      </a:rPr>
                      <m:t>  </m:t>
                    </m:r>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𝐻𝑖𝑛𝑡</m:t>
                        </m:r>
                        <m:r>
                          <a:rPr lang="en-US" sz="2600" i="1" dirty="0">
                            <a:solidFill>
                              <a:schemeClr val="dk1"/>
                            </a:solidFill>
                            <a:latin typeface="Cambria Math" panose="02040503050406030204" pitchFamily="18" charset="0"/>
                          </a:rPr>
                          <m:t>:15°=45°−30°</m:t>
                        </m:r>
                      </m:e>
                    </m:d>
                  </m:oMath>
                </a14:m>
                <a:br>
                  <a:rPr lang="en-US" sz="2600" dirty="0">
                    <a:solidFill>
                      <a:schemeClr val="dk1"/>
                    </a:solidFill>
                  </a:rPr>
                </a:br>
                <a:endParaRPr sz="2600" dirty="0">
                  <a:solidFill>
                    <a:schemeClr val="dk1"/>
                  </a:solidFill>
                </a:endParaRPr>
              </a:p>
              <a:p>
                <a:pPr marL="63500" marR="0" lvl="0" algn="l" rtl="0">
                  <a:lnSpc>
                    <a:spcPct val="113000"/>
                  </a:lnSpc>
                  <a:spcBef>
                    <a:spcPts val="1000"/>
                  </a:spcBef>
                  <a:spcAft>
                    <a:spcPts val="1000"/>
                  </a:spcAft>
                  <a:buClr>
                    <a:schemeClr val="dk1"/>
                  </a:buClr>
                  <a:buSzPts val="2600"/>
                </a:pPr>
                <a:r>
                  <a:rPr lang="en-US" sz="2600" dirty="0">
                    <a:solidFill>
                      <a:schemeClr val="dk1"/>
                    </a:solidFill>
                  </a:rPr>
                  <a:t>2.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sin</m:t>
                        </m:r>
                      </m:fName>
                      <m:e>
                        <m:d>
                          <m:dPr>
                            <m:ctrlPr>
                              <a:rPr lang="en-US" sz="2600" i="1" dirty="0">
                                <a:solidFill>
                                  <a:schemeClr val="dk1"/>
                                </a:solidFill>
                                <a:latin typeface="Cambria Math" panose="02040503050406030204" pitchFamily="18" charset="0"/>
                              </a:rPr>
                            </m:ctrlPr>
                          </m:dPr>
                          <m:e>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5</m:t>
                                </m:r>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12</m:t>
                                </m:r>
                              </m:den>
                            </m:f>
                          </m:e>
                        </m:d>
                      </m:e>
                    </m:func>
                    <m:r>
                      <a:rPr lang="en-US" sz="2600" b="0" i="1" dirty="0" smtClean="0">
                        <a:solidFill>
                          <a:schemeClr val="dk1"/>
                        </a:solidFill>
                        <a:latin typeface="Cambria Math" panose="02040503050406030204" pitchFamily="18" charset="0"/>
                      </a:rPr>
                      <m:t>  </m:t>
                    </m:r>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𝐻𝑖𝑛𝑡</m:t>
                        </m:r>
                        <m:r>
                          <a:rPr lang="en-US" sz="2600" i="1" dirty="0">
                            <a:solidFill>
                              <a:schemeClr val="dk1"/>
                            </a:solidFill>
                            <a:latin typeface="Cambria Math" panose="02040503050406030204" pitchFamily="18" charset="0"/>
                          </a:rPr>
                          <m:t>:</m:t>
                        </m:r>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5</m:t>
                            </m:r>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12</m:t>
                            </m:r>
                          </m:den>
                        </m:f>
                        <m:r>
                          <a:rPr lang="en-US" sz="2600" i="1" dirty="0">
                            <a:solidFill>
                              <a:schemeClr val="dk1"/>
                            </a:solidFill>
                            <a:latin typeface="Cambria Math" panose="02040503050406030204" pitchFamily="18" charset="0"/>
                          </a:rPr>
                          <m:t>=</m:t>
                        </m:r>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4</m:t>
                            </m:r>
                          </m:den>
                        </m:f>
                        <m:r>
                          <a:rPr lang="en-US" sz="2600" i="1" dirty="0">
                            <a:solidFill>
                              <a:schemeClr val="dk1"/>
                            </a:solidFill>
                            <a:latin typeface="Cambria Math" panose="02040503050406030204" pitchFamily="18" charset="0"/>
                          </a:rPr>
                          <m:t>+</m:t>
                        </m:r>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6</m:t>
                            </m:r>
                          </m:den>
                        </m:f>
                      </m:e>
                    </m:d>
                  </m:oMath>
                </a14:m>
                <a:endParaRPr sz="2600" dirty="0">
                  <a:solidFill>
                    <a:schemeClr val="dk1"/>
                  </a:solidFill>
                </a:endParaRPr>
              </a:p>
            </p:txBody>
          </p:sp>
        </mc:Choice>
        <mc:Fallback>
          <p:sp>
            <p:nvSpPr>
              <p:cNvPr id="748" name="Google Shape;748;p119"/>
              <p:cNvSpPr txBox="1">
                <a:spLocks noRot="1" noChangeAspect="1" noMove="1" noResize="1" noEditPoints="1" noAdjustHandles="1" noChangeArrowheads="1" noChangeShapeType="1" noTextEdit="1"/>
              </p:cNvSpPr>
              <p:nvPr/>
            </p:nvSpPr>
            <p:spPr>
              <a:xfrm>
                <a:off x="831833" y="1984183"/>
                <a:ext cx="10039200" cy="3116005"/>
              </a:xfrm>
              <a:prstGeom prst="rect">
                <a:avLst/>
              </a:prstGeom>
              <a:blipFill>
                <a:blip r:embed="rId3"/>
                <a:stretch>
                  <a:fillRect l="-759"/>
                </a:stretch>
              </a:blipFill>
              <a:ln>
                <a:noFill/>
              </a:ln>
            </p:spPr>
            <p:txBody>
              <a:bodyPr/>
              <a:lstStyle/>
              <a:p>
                <a:r>
                  <a:rPr lang="en-US">
                    <a:noFill/>
                  </a:rPr>
                  <a:t> </a:t>
                </a:r>
              </a:p>
            </p:txBody>
          </p:sp>
        </mc:Fallback>
      </mc:AlternateContent>
      <p:sp>
        <p:nvSpPr>
          <p:cNvPr id="749" name="Google Shape;749;p119">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20"/>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Comparing Sine and Cosine Formulas</a:t>
            </a:r>
            <a:endParaRPr/>
          </a:p>
        </p:txBody>
      </p:sp>
      <mc:AlternateContent xmlns:mc="http://schemas.openxmlformats.org/markup-compatibility/2006">
        <mc:Choice xmlns:a14="http://schemas.microsoft.com/office/drawing/2010/main" Requires="a14">
          <p:sp>
            <p:nvSpPr>
              <p:cNvPr id="755" name="Google Shape;755;p120"/>
              <p:cNvSpPr txBox="1"/>
              <p:nvPr/>
            </p:nvSpPr>
            <p:spPr>
              <a:xfrm>
                <a:off x="816158" y="1257625"/>
                <a:ext cx="10559700" cy="4838848"/>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Let's see the patterns side by side:</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Cosine:</a:t>
                </a:r>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𝛼</m:t>
                            </m:r>
                            <m:r>
                              <a:rPr lang="en-US" sz="2200" i="1" dirty="0">
                                <a:solidFill>
                                  <a:schemeClr val="dk1"/>
                                </a:solidFill>
                                <a:latin typeface="Cambria Math" panose="02040503050406030204" pitchFamily="18" charset="0"/>
                              </a:rPr>
                              <m:t>+</m:t>
                            </m:r>
                            <m:r>
                              <a:rPr lang="en-US" sz="2200" i="1" dirty="0">
                                <a:solidFill>
                                  <a:schemeClr val="dk1"/>
                                </a:solidFill>
                                <a:latin typeface="Cambria Math" panose="02040503050406030204" pitchFamily="18" charset="0"/>
                              </a:rPr>
                              <m:t>𝛽</m:t>
                            </m:r>
                          </m:e>
                        </m:d>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𝛼</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𝛽</m:t>
                        </m:r>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𝛼</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𝛽</m:t>
                        </m:r>
                      </m:e>
                    </m:func>
                  </m:oMath>
                </a14:m>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𝛼</m:t>
                            </m:r>
                            <m:r>
                              <a:rPr lang="en-US" sz="2200" i="1" dirty="0">
                                <a:solidFill>
                                  <a:schemeClr val="dk1"/>
                                </a:solidFill>
                                <a:latin typeface="Cambria Math" panose="02040503050406030204" pitchFamily="18" charset="0"/>
                              </a:rPr>
                              <m:t>−</m:t>
                            </m:r>
                            <m:r>
                              <a:rPr lang="en-US" sz="2200" i="1" dirty="0">
                                <a:solidFill>
                                  <a:schemeClr val="dk1"/>
                                </a:solidFill>
                                <a:latin typeface="Cambria Math" panose="02040503050406030204" pitchFamily="18" charset="0"/>
                              </a:rPr>
                              <m:t>𝛽</m:t>
                            </m:r>
                          </m:e>
                        </m:d>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𝛼</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𝛽</m:t>
                        </m:r>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𝛼</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𝛽</m:t>
                        </m:r>
                      </m:e>
                    </m:func>
                  </m:oMath>
                </a14:m>
              </a:p>
              <a:p>
                <a:pPr marR="0" lvl="0" algn="l" rtl="0">
                  <a:lnSpc>
                    <a:spcPct val="113000"/>
                  </a:lnSpc>
                  <a:spcBef>
                    <a:spcPts val="1000"/>
                  </a:spcBef>
                  <a:spcAft>
                    <a:spcPts val="0"/>
                  </a:spcAft>
                  <a:buClr>
                    <a:srgbClr val="000000"/>
                  </a:buClr>
                  <a:buSzPts val="2800"/>
                </a:pPr>
                <a:r>
                  <a:rPr lang="en-US" sz="2200" dirty="0">
                    <a:solidFill>
                      <a:schemeClr val="dk1"/>
                    </a:solidFill>
                  </a:rPr>
                  <a:t>Sine:</a:t>
                </a:r>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𝛼</m:t>
                            </m:r>
                            <m:r>
                              <a:rPr lang="en-US" sz="2200" i="1" dirty="0">
                                <a:solidFill>
                                  <a:schemeClr val="dk1"/>
                                </a:solidFill>
                                <a:latin typeface="Cambria Math" panose="02040503050406030204" pitchFamily="18" charset="0"/>
                              </a:rPr>
                              <m:t>+</m:t>
                            </m:r>
                            <m:r>
                              <a:rPr lang="en-US" sz="2200" i="1" dirty="0">
                                <a:solidFill>
                                  <a:schemeClr val="dk1"/>
                                </a:solidFill>
                                <a:latin typeface="Cambria Math" panose="02040503050406030204" pitchFamily="18" charset="0"/>
                              </a:rPr>
                              <m:t>𝛽</m:t>
                            </m:r>
                          </m:e>
                        </m:d>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𝛼</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𝛽</m:t>
                        </m:r>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𝛼</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𝛽</m:t>
                        </m:r>
                      </m:e>
                    </m:func>
                  </m:oMath>
                </a14:m>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𝛼</m:t>
                            </m:r>
                            <m:r>
                              <a:rPr lang="en-US" sz="2200" i="1" dirty="0">
                                <a:solidFill>
                                  <a:schemeClr val="dk1"/>
                                </a:solidFill>
                                <a:latin typeface="Cambria Math" panose="02040503050406030204" pitchFamily="18" charset="0"/>
                              </a:rPr>
                              <m:t>−</m:t>
                            </m:r>
                            <m:r>
                              <a:rPr lang="en-US" sz="2200" i="1" dirty="0">
                                <a:solidFill>
                                  <a:schemeClr val="dk1"/>
                                </a:solidFill>
                                <a:latin typeface="Cambria Math" panose="02040503050406030204" pitchFamily="18" charset="0"/>
                              </a:rPr>
                              <m:t>𝛽</m:t>
                            </m:r>
                          </m:e>
                        </m:d>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𝛼</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𝛽</m:t>
                        </m:r>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𝛼</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𝛽</m:t>
                        </m:r>
                      </m:e>
                    </m:func>
                  </m:oMath>
                </a14:m>
              </a:p>
              <a:p>
                <a:pPr marR="0" lvl="0" algn="l" rtl="0">
                  <a:lnSpc>
                    <a:spcPct val="113000"/>
                  </a:lnSpc>
                  <a:spcBef>
                    <a:spcPts val="1000"/>
                  </a:spcBef>
                  <a:spcAft>
                    <a:spcPts val="0"/>
                  </a:spcAft>
                  <a:buClr>
                    <a:srgbClr val="000000"/>
                  </a:buClr>
                  <a:buSzPts val="2800"/>
                </a:pPr>
                <a:r>
                  <a:rPr lang="en-US" sz="2200" dirty="0">
                    <a:solidFill>
                      <a:schemeClr val="dk1"/>
                    </a:solidFill>
                  </a:rPr>
                  <a:t>Memory tip:</a:t>
                </a:r>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Cosine formulas: both products use matching functions (</a:t>
                </a:r>
                <a14:m>
                  <m:oMath xmlns:m="http://schemas.openxmlformats.org/officeDocument/2006/math">
                    <m:r>
                      <a:rPr lang="en-US" sz="2200" i="1" dirty="0" smtClean="0">
                        <a:solidFill>
                          <a:schemeClr val="dk1"/>
                        </a:solidFill>
                        <a:latin typeface="Cambria Math" panose="02040503050406030204" pitchFamily="18" charset="0"/>
                      </a:rPr>
                      <m:t>𝑐𝑜𝑠</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𝑐𝑜𝑠</m:t>
                    </m:r>
                    <m:r>
                      <a:rPr lang="en-US" sz="2200" i="1" dirty="0">
                        <a:solidFill>
                          <a:schemeClr val="dk1"/>
                        </a:solidFill>
                        <a:latin typeface="Cambria Math" panose="02040503050406030204" pitchFamily="18" charset="0"/>
                      </a:rPr>
                      <m:t>⁡</m:t>
                    </m:r>
                  </m:oMath>
                </a14:m>
                <a:r>
                  <a:rPr lang="en-US" sz="2200" dirty="0">
                    <a:solidFill>
                      <a:schemeClr val="dk1"/>
                    </a:solidFill>
                  </a:rPr>
                  <a:t>and </a:t>
                </a:r>
                <a14:m>
                  <m:oMath xmlns:m="http://schemas.openxmlformats.org/officeDocument/2006/math">
                    <m:r>
                      <a:rPr lang="en-US" sz="2200" i="1" dirty="0" smtClean="0">
                        <a:solidFill>
                          <a:schemeClr val="dk1"/>
                        </a:solidFill>
                        <a:latin typeface="Cambria Math" panose="02040503050406030204" pitchFamily="18" charset="0"/>
                      </a:rPr>
                      <m:t>𝑠𝑖𝑛</m:t>
                    </m:r>
                    <m:r>
                      <a:rPr lang="en-US" sz="2200" i="1" dirty="0" smtClean="0">
                        <a:solidFill>
                          <a:schemeClr val="dk1"/>
                        </a:solidFill>
                        <a:latin typeface="Cambria Math" panose="02040503050406030204" pitchFamily="18" charset="0"/>
                      </a:rPr>
                      <m:t>·</m:t>
                    </m:r>
                    <m:r>
                      <a:rPr lang="en-US" sz="2200" b="0" i="1" dirty="0" smtClean="0">
                        <a:solidFill>
                          <a:schemeClr val="dk1"/>
                        </a:solidFill>
                        <a:latin typeface="Cambria Math" panose="02040503050406030204" pitchFamily="18" charset="0"/>
                      </a:rPr>
                      <m:t>𝑠𝑖𝑛</m:t>
                    </m:r>
                  </m:oMath>
                </a14:m>
                <a:r>
                  <a:rPr lang="en-US" sz="2200" dirty="0">
                    <a:solidFill>
                      <a:schemeClr val="dk1"/>
                    </a:solidFill>
                  </a:rPr>
                  <a:t>)</a:t>
                </a:r>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Sine formulas: products mix functions (</a:t>
                </a:r>
                <a14:m>
                  <m:oMath xmlns:m="http://schemas.openxmlformats.org/officeDocument/2006/math">
                    <m:r>
                      <a:rPr lang="en-US" sz="2200" i="1" dirty="0" smtClean="0">
                        <a:solidFill>
                          <a:schemeClr val="dk1"/>
                        </a:solidFill>
                        <a:latin typeface="Cambria Math" panose="02040503050406030204" pitchFamily="18" charset="0"/>
                      </a:rPr>
                      <m:t>𝑠𝑖𝑛</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𝑐𝑜𝑠</m:t>
                    </m:r>
                  </m:oMath>
                </a14:m>
                <a:r>
                  <a:rPr lang="en-US" sz="2200" dirty="0">
                    <a:solidFill>
                      <a:schemeClr val="dk1"/>
                    </a:solidFill>
                  </a:rPr>
                  <a:t> and </a:t>
                </a:r>
                <a14:m>
                  <m:oMath xmlns:m="http://schemas.openxmlformats.org/officeDocument/2006/math">
                    <m:r>
                      <a:rPr lang="en-US" sz="2200" i="1" dirty="0" smtClean="0">
                        <a:solidFill>
                          <a:schemeClr val="dk1"/>
                        </a:solidFill>
                        <a:latin typeface="Cambria Math" panose="02040503050406030204" pitchFamily="18" charset="0"/>
                      </a:rPr>
                      <m:t>𝑐𝑜𝑠</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𝑠𝑖𝑛</m:t>
                    </m:r>
                  </m:oMath>
                </a14:m>
                <a:r>
                  <a:rPr lang="en-US" sz="2200" dirty="0">
                    <a:solidFill>
                      <a:schemeClr val="dk1"/>
                    </a:solidFill>
                  </a:rPr>
                  <a:t>)</a:t>
                </a:r>
                <a:endParaRPr sz="2200" dirty="0">
                  <a:solidFill>
                    <a:schemeClr val="dk1"/>
                  </a:solidFill>
                </a:endParaRPr>
              </a:p>
            </p:txBody>
          </p:sp>
        </mc:Choice>
        <mc:Fallback>
          <p:sp>
            <p:nvSpPr>
              <p:cNvPr id="755" name="Google Shape;755;p120"/>
              <p:cNvSpPr txBox="1">
                <a:spLocks noRot="1" noChangeAspect="1" noMove="1" noResize="1" noEditPoints="1" noAdjustHandles="1" noChangeArrowheads="1" noChangeShapeType="1" noTextEdit="1"/>
              </p:cNvSpPr>
              <p:nvPr/>
            </p:nvSpPr>
            <p:spPr>
              <a:xfrm>
                <a:off x="816158" y="1257625"/>
                <a:ext cx="10559700" cy="4838848"/>
              </a:xfrm>
              <a:prstGeom prst="rect">
                <a:avLst/>
              </a:prstGeom>
              <a:blipFill>
                <a:blip r:embed="rId3"/>
                <a:stretch>
                  <a:fillRect l="-481"/>
                </a:stretch>
              </a:blipFill>
              <a:ln>
                <a:noFill/>
              </a:ln>
            </p:spPr>
            <p:txBody>
              <a:bodyPr/>
              <a:lstStyle/>
              <a:p>
                <a:r>
                  <a:rPr lang="en-US">
                    <a:noFill/>
                  </a:rPr>
                  <a:t> </a:t>
                </a:r>
              </a:p>
            </p:txBody>
          </p:sp>
        </mc:Fallback>
      </mc:AlternateContent>
      <p:sp>
        <p:nvSpPr>
          <p:cNvPr id="756" name="Google Shape;756;p120">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21"/>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Sum and Difference Formulas for Tangent</a:t>
            </a:r>
            <a:endParaRPr/>
          </a:p>
        </p:txBody>
      </p:sp>
      <mc:AlternateContent xmlns:mc="http://schemas.openxmlformats.org/markup-compatibility/2006">
        <mc:Choice xmlns:a14="http://schemas.microsoft.com/office/drawing/2010/main" Requires="a14">
          <p:sp>
            <p:nvSpPr>
              <p:cNvPr id="762" name="Google Shape;762;p121"/>
              <p:cNvSpPr txBox="1"/>
              <p:nvPr/>
            </p:nvSpPr>
            <p:spPr>
              <a:xfrm>
                <a:off x="824917" y="1025483"/>
                <a:ext cx="10559700" cy="5141047"/>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dirty="0">
                    <a:solidFill>
                      <a:schemeClr val="dk1"/>
                    </a:solidFill>
                  </a:rPr>
                  <a:t>How do we derive these? Use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𝑥</m:t>
                        </m:r>
                      </m:e>
                    </m:func>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r>
                              <a:rPr lang="en-US" sz="2400" i="1" dirty="0" smtClean="0">
                                <a:solidFill>
                                  <a:schemeClr val="dk1"/>
                                </a:solidFill>
                                <a:latin typeface="Cambria Math" panose="02040503050406030204" pitchFamily="18" charset="0"/>
                              </a:rPr>
                              <m:t>𝑥</m:t>
                            </m:r>
                          </m:e>
                        </m:func>
                      </m:num>
                      <m:den>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r>
                              <a:rPr lang="en-US" sz="2400" i="1" dirty="0" smtClean="0">
                                <a:solidFill>
                                  <a:schemeClr val="dk1"/>
                                </a:solidFill>
                                <a:latin typeface="Cambria Math" panose="02040503050406030204" pitchFamily="18" charset="0"/>
                              </a:rPr>
                              <m:t>𝑥</m:t>
                            </m:r>
                          </m:e>
                        </m:func>
                      </m:den>
                    </m:f>
                  </m:oMath>
                </a14:m>
                <a:r>
                  <a:rPr lang="en-US" sz="2400" dirty="0">
                    <a:solidFill>
                      <a:schemeClr val="dk1"/>
                    </a:solidFill>
                  </a:rPr>
                  <a:t> with sine and cosine sum formulas!</a:t>
                </a:r>
                <a:endParaRPr sz="24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400" b="1" dirty="0">
                    <a:solidFill>
                      <a:schemeClr val="dk1"/>
                    </a:solidFill>
                  </a:rPr>
                  <a:t>Sum Formula for Tangent:</a:t>
                </a:r>
                <a:endParaRPr sz="2400" b="1" dirty="0">
                  <a:solidFill>
                    <a:schemeClr val="dk1"/>
                  </a:solidFill>
                </a:endParaRPr>
              </a:p>
              <a:p>
                <a:pPr marL="0" marR="0" lvl="0" indent="45720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𝛼</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𝛽</m:t>
                            </m:r>
                          </m:e>
                        </m:d>
                      </m:e>
                    </m:func>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𝛼</m:t>
                            </m:r>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𝛽</m:t>
                            </m:r>
                          </m:e>
                        </m:func>
                      </m:num>
                      <m:den>
                        <m:r>
                          <a:rPr lang="en-US" sz="2400" i="1" dirty="0" smtClean="0">
                            <a:solidFill>
                              <a:schemeClr val="dk1"/>
                            </a:solidFill>
                            <a:latin typeface="Cambria Math" panose="02040503050406030204" pitchFamily="18" charset="0"/>
                          </a:rPr>
                          <m:t>1−</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𝛼</m:t>
                            </m:r>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𝛽</m:t>
                            </m:r>
                          </m:e>
                        </m:func>
                      </m:den>
                    </m:f>
                  </m:oMath>
                </a14:m>
              </a:p>
              <a:p>
                <a:pPr marL="0" marR="0" lvl="0" indent="0" algn="l" rtl="0">
                  <a:lnSpc>
                    <a:spcPct val="113000"/>
                  </a:lnSpc>
                  <a:spcBef>
                    <a:spcPts val="1000"/>
                  </a:spcBef>
                  <a:spcAft>
                    <a:spcPts val="0"/>
                  </a:spcAft>
                  <a:buClr>
                    <a:srgbClr val="000000"/>
                  </a:buClr>
                  <a:buSzPts val="2800"/>
                  <a:buFont typeface="Arial"/>
                  <a:buNone/>
                </a:pPr>
                <a:r>
                  <a:rPr lang="en-US" sz="2400" b="1" dirty="0">
                    <a:solidFill>
                      <a:schemeClr val="dk1"/>
                    </a:solidFill>
                  </a:rPr>
                  <a:t>Difference Formula for Tangent:</a:t>
                </a:r>
                <a:endParaRPr sz="2400" b="1"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𝛼</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𝛽</m:t>
                            </m:r>
                          </m:e>
                        </m:d>
                      </m:e>
                    </m:func>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𝛼</m:t>
                            </m:r>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𝛽</m:t>
                            </m:r>
                          </m:e>
                        </m:func>
                      </m:num>
                      <m:den>
                        <m:r>
                          <a:rPr lang="en-US" sz="2400" i="1" dirty="0" smtClean="0">
                            <a:solidFill>
                              <a:schemeClr val="dk1"/>
                            </a:solidFill>
                            <a:latin typeface="Cambria Math" panose="02040503050406030204" pitchFamily="18" charset="0"/>
                          </a:rPr>
                          <m:t>1+</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𝛼</m:t>
                            </m:r>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𝛽</m:t>
                            </m:r>
                          </m:e>
                        </m:func>
                      </m:den>
                    </m:f>
                  </m:oMath>
                </a14:m>
              </a:p>
              <a:p>
                <a:pPr marL="0" marR="0" lvl="0" indent="0" algn="l" rtl="0">
                  <a:lnSpc>
                    <a:spcPct val="113000"/>
                  </a:lnSpc>
                  <a:spcBef>
                    <a:spcPts val="1000"/>
                  </a:spcBef>
                  <a:spcAft>
                    <a:spcPts val="1000"/>
                  </a:spcAft>
                  <a:buClr>
                    <a:srgbClr val="000000"/>
                  </a:buClr>
                  <a:buSzPts val="2800"/>
                  <a:buFont typeface="Arial"/>
                  <a:buNone/>
                </a:pPr>
                <a:r>
                  <a:rPr lang="en-US" sz="2400" dirty="0">
                    <a:solidFill>
                      <a:schemeClr val="dk1"/>
                    </a:solidFill>
                  </a:rPr>
                  <a:t>Pro Tip: Watch the denominators—sum has minus in denominator, difference has plus!</a:t>
                </a:r>
                <a:endParaRPr sz="2400" dirty="0">
                  <a:solidFill>
                    <a:schemeClr val="dk1"/>
                  </a:solidFill>
                </a:endParaRPr>
              </a:p>
            </p:txBody>
          </p:sp>
        </mc:Choice>
        <mc:Fallback>
          <p:sp>
            <p:nvSpPr>
              <p:cNvPr id="762" name="Google Shape;762;p121"/>
              <p:cNvSpPr txBox="1">
                <a:spLocks noRot="1" noChangeAspect="1" noMove="1" noResize="1" noEditPoints="1" noAdjustHandles="1" noChangeArrowheads="1" noChangeShapeType="1" noTextEdit="1"/>
              </p:cNvSpPr>
              <p:nvPr/>
            </p:nvSpPr>
            <p:spPr>
              <a:xfrm>
                <a:off x="824917" y="1025483"/>
                <a:ext cx="10559700" cy="5141047"/>
              </a:xfrm>
              <a:prstGeom prst="rect">
                <a:avLst/>
              </a:prstGeom>
              <a:blipFill>
                <a:blip r:embed="rId3"/>
                <a:stretch>
                  <a:fillRect l="-480"/>
                </a:stretch>
              </a:blipFill>
              <a:ln>
                <a:noFill/>
              </a:ln>
            </p:spPr>
            <p:txBody>
              <a:bodyPr/>
              <a:lstStyle/>
              <a:p>
                <a:r>
                  <a:rPr lang="en-US">
                    <a:noFill/>
                  </a:rPr>
                  <a:t> </a:t>
                </a:r>
              </a:p>
            </p:txBody>
          </p:sp>
        </mc:Fallback>
      </mc:AlternateContent>
      <p:sp>
        <p:nvSpPr>
          <p:cNvPr id="763" name="Google Shape;763;p121">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40" name="Google Shape;640;p104"/>
          <p:cNvSpPr txBox="1">
            <a:spLocks noGrp="1"/>
          </p:cNvSpPr>
          <p:nvPr>
            <p:ph type="title"/>
          </p:nvPr>
        </p:nvSpPr>
        <p:spPr>
          <a:xfrm>
            <a:off x="831850" y="1452282"/>
            <a:ext cx="10515600" cy="1194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6000"/>
              <a:buFont typeface="Arial"/>
              <a:buNone/>
            </a:pPr>
            <a:r>
              <a:rPr lang="en-US" sz="6000"/>
              <a:t>Affirmations </a:t>
            </a:r>
            <a:endParaRPr/>
          </a:p>
        </p:txBody>
      </p:sp>
      <p:sp>
        <p:nvSpPr>
          <p:cNvPr id="639" name="Google Shape;639;p104"/>
          <p:cNvSpPr txBox="1">
            <a:spLocks noGrp="1"/>
          </p:cNvSpPr>
          <p:nvPr>
            <p:ph type="body" idx="1"/>
          </p:nvPr>
        </p:nvSpPr>
        <p:spPr>
          <a:xfrm>
            <a:off x="831850" y="3231525"/>
            <a:ext cx="10515600" cy="2211900"/>
          </a:xfrm>
          <a:prstGeom prst="rect">
            <a:avLst/>
          </a:prstGeom>
          <a:noFill/>
          <a:ln>
            <a:noFill/>
          </a:ln>
        </p:spPr>
        <p:txBody>
          <a:bodyPr spcFirstLastPara="1" wrap="square" lIns="91425" tIns="45700" rIns="91425" bIns="45700" anchor="t" anchorCtr="0">
            <a:normAutofit/>
          </a:bodyPr>
          <a:lstStyle/>
          <a:p>
            <a:pPr marL="457200" lvl="0" indent="-342900" algn="l" rtl="0">
              <a:lnSpc>
                <a:spcPct val="113000"/>
              </a:lnSpc>
              <a:spcBef>
                <a:spcPts val="1000"/>
              </a:spcBef>
              <a:spcAft>
                <a:spcPts val="0"/>
              </a:spcAft>
              <a:buSzPts val="1800"/>
              <a:buChar char="•"/>
            </a:pPr>
            <a:r>
              <a:rPr lang="en-US"/>
              <a:t>I am confident in the skills I’ve built as a student.</a:t>
            </a:r>
            <a:endParaRPr/>
          </a:p>
          <a:p>
            <a:pPr marL="457200" lvl="0" indent="-342900" algn="l" rtl="0">
              <a:lnSpc>
                <a:spcPct val="113000"/>
              </a:lnSpc>
              <a:spcBef>
                <a:spcPts val="0"/>
              </a:spcBef>
              <a:spcAft>
                <a:spcPts val="0"/>
              </a:spcAft>
              <a:buSzPts val="1800"/>
              <a:buChar char="•"/>
            </a:pPr>
            <a:r>
              <a:rPr lang="en-US"/>
              <a:t>I offer encouragement and positivity to my peers.</a:t>
            </a:r>
            <a:endParaRPr/>
          </a:p>
          <a:p>
            <a:pPr marL="457200" lvl="0" indent="-342900" algn="l" rtl="0">
              <a:lnSpc>
                <a:spcPct val="113000"/>
              </a:lnSpc>
              <a:spcBef>
                <a:spcPts val="0"/>
              </a:spcBef>
              <a:spcAft>
                <a:spcPts val="0"/>
              </a:spcAft>
              <a:buSzPts val="1800"/>
              <a:buChar char="•"/>
            </a:pPr>
            <a:r>
              <a:rPr lang="en-US"/>
              <a:t>I am learning how to study smarter, not harder.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22"/>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Example: Finding Exact Values with Tangent</a:t>
            </a:r>
            <a:endParaRPr/>
          </a:p>
        </p:txBody>
      </p:sp>
      <mc:AlternateContent xmlns:mc="http://schemas.openxmlformats.org/markup-compatibility/2006">
        <mc:Choice xmlns:a14="http://schemas.microsoft.com/office/drawing/2010/main" Requires="a14">
          <p:sp>
            <p:nvSpPr>
              <p:cNvPr id="769" name="Google Shape;769;p122"/>
              <p:cNvSpPr txBox="1"/>
              <p:nvPr/>
            </p:nvSpPr>
            <p:spPr>
              <a:xfrm>
                <a:off x="816158" y="1245450"/>
                <a:ext cx="10559700" cy="4641487"/>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1800" dirty="0">
                    <a:solidFill>
                      <a:schemeClr val="dk1"/>
                    </a:solidFill>
                  </a:rPr>
                  <a:t>Find the exact value of </a:t>
                </a:r>
                <a14:m>
                  <m:oMath xmlns:m="http://schemas.openxmlformats.org/officeDocument/2006/math">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d>
                          <m:dPr>
                            <m:ctrlPr>
                              <a:rPr lang="en-US" sz="1800" i="1" dirty="0" smtClean="0">
                                <a:solidFill>
                                  <a:schemeClr val="dk1"/>
                                </a:solidFill>
                                <a:latin typeface="Cambria Math" panose="02040503050406030204" pitchFamily="18" charset="0"/>
                              </a:rPr>
                            </m:ctrlPr>
                          </m:dPr>
                          <m:e>
                            <m:r>
                              <a:rPr lang="en-US" sz="1800" i="1" dirty="0" smtClean="0">
                                <a:solidFill>
                                  <a:schemeClr val="dk1"/>
                                </a:solidFill>
                                <a:latin typeface="Cambria Math" panose="02040503050406030204" pitchFamily="18" charset="0"/>
                              </a:rPr>
                              <m:t>75°</m:t>
                            </m:r>
                          </m:e>
                        </m:d>
                      </m:e>
                    </m:func>
                  </m:oMath>
                </a14:m>
                <a:endParaRPr sz="18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1: Express 75° as a sum of special angles: 75° = 45° + 30°</a:t>
                </a:r>
                <a:endParaRPr sz="18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2: Apply sum formula:  </a:t>
                </a:r>
                <a14:m>
                  <m:oMath xmlns:m="http://schemas.openxmlformats.org/officeDocument/2006/math">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d>
                          <m:dPr>
                            <m:ctrlPr>
                              <a:rPr lang="en-US" sz="1800" i="1" dirty="0" smtClean="0">
                                <a:solidFill>
                                  <a:schemeClr val="dk1"/>
                                </a:solidFill>
                                <a:latin typeface="Cambria Math" panose="02040503050406030204" pitchFamily="18" charset="0"/>
                              </a:rPr>
                            </m:ctrlPr>
                          </m:dPr>
                          <m:e>
                            <m:r>
                              <a:rPr lang="en-US" sz="1800" i="1" dirty="0" smtClean="0">
                                <a:solidFill>
                                  <a:schemeClr val="dk1"/>
                                </a:solidFill>
                                <a:latin typeface="Cambria Math" panose="02040503050406030204" pitchFamily="18" charset="0"/>
                              </a:rPr>
                              <m:t>75°</m:t>
                            </m:r>
                          </m:e>
                        </m:d>
                      </m:e>
                    </m:func>
                    <m:r>
                      <a:rPr lang="en-US" sz="1800" i="1" dirty="0" smtClean="0">
                        <a:solidFill>
                          <a:schemeClr val="dk1"/>
                        </a:solidFill>
                        <a:latin typeface="Cambria Math" panose="02040503050406030204" pitchFamily="18" charset="0"/>
                      </a:rPr>
                      <m:t>=</m:t>
                    </m:r>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d>
                          <m:dPr>
                            <m:ctrlPr>
                              <a:rPr lang="en-US" sz="1800" i="1" dirty="0" smtClean="0">
                                <a:solidFill>
                                  <a:schemeClr val="dk1"/>
                                </a:solidFill>
                                <a:latin typeface="Cambria Math" panose="02040503050406030204" pitchFamily="18" charset="0"/>
                              </a:rPr>
                            </m:ctrlPr>
                          </m:dPr>
                          <m:e>
                            <m:r>
                              <a:rPr lang="en-US" sz="1800" i="1" dirty="0" smtClean="0">
                                <a:solidFill>
                                  <a:schemeClr val="dk1"/>
                                </a:solidFill>
                                <a:latin typeface="Cambria Math" panose="02040503050406030204" pitchFamily="18" charset="0"/>
                              </a:rPr>
                              <m:t>45°+30°</m:t>
                            </m:r>
                          </m:e>
                        </m:d>
                      </m:e>
                    </m:func>
                    <m:r>
                      <a:rPr lang="en-US" sz="1800" i="1" dirty="0" smtClean="0">
                        <a:solidFill>
                          <a:schemeClr val="dk1"/>
                        </a:solidFill>
                        <a:latin typeface="Cambria Math" panose="02040503050406030204" pitchFamily="18" charset="0"/>
                      </a:rPr>
                      <m:t>=</m:t>
                    </m:r>
                    <m:f>
                      <m:fPr>
                        <m:ctrlPr>
                          <a:rPr lang="en-US" sz="1800" i="1" dirty="0" smtClean="0">
                            <a:solidFill>
                              <a:schemeClr val="dk1"/>
                            </a:solidFill>
                            <a:latin typeface="Cambria Math" panose="02040503050406030204" pitchFamily="18" charset="0"/>
                          </a:rPr>
                        </m:ctrlPr>
                      </m:fPr>
                      <m:num>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r>
                              <a:rPr lang="en-US" sz="1800" i="1" dirty="0" smtClean="0">
                                <a:solidFill>
                                  <a:schemeClr val="dk1"/>
                                </a:solidFill>
                                <a:latin typeface="Cambria Math" panose="02040503050406030204" pitchFamily="18" charset="0"/>
                              </a:rPr>
                              <m:t>4</m:t>
                            </m:r>
                          </m:e>
                        </m:func>
                        <m:r>
                          <a:rPr lang="en-US" sz="1800" i="1" dirty="0" smtClean="0">
                            <a:solidFill>
                              <a:schemeClr val="dk1"/>
                            </a:solidFill>
                            <a:latin typeface="Cambria Math" panose="02040503050406030204" pitchFamily="18" charset="0"/>
                          </a:rPr>
                          <m:t>5°+</m:t>
                        </m:r>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r>
                              <a:rPr lang="en-US" sz="1800" i="1" dirty="0" smtClean="0">
                                <a:solidFill>
                                  <a:schemeClr val="dk1"/>
                                </a:solidFill>
                                <a:latin typeface="Cambria Math" panose="02040503050406030204" pitchFamily="18" charset="0"/>
                              </a:rPr>
                              <m:t>3</m:t>
                            </m:r>
                          </m:e>
                        </m:func>
                        <m:r>
                          <a:rPr lang="en-US" sz="1800" i="1" dirty="0" smtClean="0">
                            <a:solidFill>
                              <a:schemeClr val="dk1"/>
                            </a:solidFill>
                            <a:latin typeface="Cambria Math" panose="02040503050406030204" pitchFamily="18" charset="0"/>
                          </a:rPr>
                          <m:t>0°</m:t>
                        </m:r>
                      </m:num>
                      <m:den>
                        <m:r>
                          <a:rPr lang="en-US" sz="1800" i="1" dirty="0" smtClean="0">
                            <a:solidFill>
                              <a:schemeClr val="dk1"/>
                            </a:solidFill>
                            <a:latin typeface="Cambria Math" panose="02040503050406030204" pitchFamily="18" charset="0"/>
                          </a:rPr>
                          <m:t>1−</m:t>
                        </m:r>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r>
                              <a:rPr lang="en-US" sz="1800" i="1" dirty="0" smtClean="0">
                                <a:solidFill>
                                  <a:schemeClr val="dk1"/>
                                </a:solidFill>
                                <a:latin typeface="Cambria Math" panose="02040503050406030204" pitchFamily="18" charset="0"/>
                              </a:rPr>
                              <m:t>4</m:t>
                            </m:r>
                          </m:e>
                        </m:func>
                        <m:r>
                          <a:rPr lang="en-US" sz="1800" i="1" dirty="0" smtClean="0">
                            <a:solidFill>
                              <a:schemeClr val="dk1"/>
                            </a:solidFill>
                            <a:latin typeface="Cambria Math" panose="02040503050406030204" pitchFamily="18" charset="0"/>
                          </a:rPr>
                          <m:t>5°</m:t>
                        </m:r>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r>
                              <a:rPr lang="en-US" sz="1800" i="1" dirty="0" smtClean="0">
                                <a:solidFill>
                                  <a:schemeClr val="dk1"/>
                                </a:solidFill>
                                <a:latin typeface="Cambria Math" panose="02040503050406030204" pitchFamily="18" charset="0"/>
                              </a:rPr>
                              <m:t>3</m:t>
                            </m:r>
                          </m:e>
                        </m:func>
                        <m:r>
                          <a:rPr lang="en-US" sz="1800" i="1" dirty="0" smtClean="0">
                            <a:solidFill>
                              <a:schemeClr val="dk1"/>
                            </a:solidFill>
                            <a:latin typeface="Cambria Math" panose="02040503050406030204" pitchFamily="18" charset="0"/>
                          </a:rPr>
                          <m:t>0°</m:t>
                        </m:r>
                      </m:den>
                    </m:f>
                  </m:oMath>
                </a14:m>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3: Substitute known values </a:t>
                </a:r>
                <a14:m>
                  <m:oMath xmlns:m="http://schemas.openxmlformats.org/officeDocument/2006/math">
                    <m:d>
                      <m:dPr>
                        <m:ctrlPr>
                          <a:rPr lang="en-US" sz="1800" b="0" i="1" dirty="0" smtClean="0">
                            <a:solidFill>
                              <a:schemeClr val="dk1"/>
                            </a:solidFill>
                            <a:latin typeface="Cambria Math" panose="02040503050406030204" pitchFamily="18" charset="0"/>
                          </a:rPr>
                        </m:ctrlPr>
                      </m:dPr>
                      <m:e>
                        <m:func>
                          <m:funcPr>
                            <m:ctrlPr>
                              <a:rPr lang="en-US" sz="1800" b="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r>
                              <a:rPr lang="en-US" sz="1800" i="1" dirty="0" smtClean="0">
                                <a:solidFill>
                                  <a:schemeClr val="dk1"/>
                                </a:solidFill>
                                <a:latin typeface="Cambria Math" panose="02040503050406030204" pitchFamily="18" charset="0"/>
                              </a:rPr>
                              <m:t>45°</m:t>
                            </m:r>
                          </m:e>
                        </m:func>
                        <m:r>
                          <a:rPr lang="en-US" sz="1800" i="1" dirty="0" smtClean="0">
                            <a:solidFill>
                              <a:schemeClr val="dk1"/>
                            </a:solidFill>
                            <a:latin typeface="Cambria Math" panose="02040503050406030204" pitchFamily="18" charset="0"/>
                          </a:rPr>
                          <m:t>=1,</m:t>
                        </m:r>
                        <m:r>
                          <a:rPr lang="en-US" sz="1800" b="0" i="1" dirty="0" smtClean="0">
                            <a:solidFill>
                              <a:schemeClr val="dk1"/>
                            </a:solidFill>
                            <a:latin typeface="Cambria Math" panose="02040503050406030204" pitchFamily="18" charset="0"/>
                          </a:rPr>
                          <m:t>  </m:t>
                        </m:r>
                        <m:func>
                          <m:funcPr>
                            <m:ctrlPr>
                              <a:rPr lang="en-US" sz="1800" b="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tan</m:t>
                            </m:r>
                          </m:fName>
                          <m:e>
                            <m:r>
                              <a:rPr lang="en-US" sz="1800" i="1" dirty="0" smtClean="0">
                                <a:solidFill>
                                  <a:schemeClr val="dk1"/>
                                </a:solidFill>
                                <a:latin typeface="Cambria Math" panose="02040503050406030204" pitchFamily="18" charset="0"/>
                              </a:rPr>
                              <m:t>30°</m:t>
                            </m:r>
                          </m:e>
                        </m:func>
                        <m:r>
                          <a:rPr lang="en-US" sz="1800" i="1" dirty="0" smtClean="0">
                            <a:solidFill>
                              <a:schemeClr val="dk1"/>
                            </a:solidFill>
                            <a:latin typeface="Cambria Math" panose="02040503050406030204" pitchFamily="18" charset="0"/>
                          </a:rPr>
                          <m:t>=</m:t>
                        </m:r>
                        <m:f>
                          <m:fPr>
                            <m:ctrlPr>
                              <a:rPr lang="en-US" sz="1800" i="1" dirty="0" smtClean="0">
                                <a:solidFill>
                                  <a:schemeClr val="dk1"/>
                                </a:solidFill>
                                <a:latin typeface="Cambria Math" panose="02040503050406030204" pitchFamily="18" charset="0"/>
                              </a:rPr>
                            </m:ctrlPr>
                          </m:fPr>
                          <m:num>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3</m:t>
                            </m:r>
                          </m:den>
                        </m:f>
                      </m:e>
                    </m:d>
                  </m:oMath>
                </a14:m>
                <a:r>
                  <a:rPr lang="en-US" sz="1800" dirty="0">
                    <a:solidFill>
                      <a:schemeClr val="dk1"/>
                    </a:solidFill>
                  </a:rPr>
                  <a:t>:  </a:t>
                </a:r>
                <a14:m>
                  <m:oMath xmlns:m="http://schemas.openxmlformats.org/officeDocument/2006/math">
                    <m:r>
                      <a:rPr lang="en-US" sz="1800" i="1" dirty="0" smtClean="0">
                        <a:solidFill>
                          <a:schemeClr val="dk1"/>
                        </a:solidFill>
                        <a:latin typeface="Cambria Math" panose="02040503050406030204" pitchFamily="18" charset="0"/>
                      </a:rPr>
                      <m:t>=</m:t>
                    </m:r>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1+</m:t>
                        </m:r>
                        <m:f>
                          <m:fPr>
                            <m:ctrlPr>
                              <a:rPr lang="en-US" sz="1800" i="1" dirty="0" smtClean="0">
                                <a:solidFill>
                                  <a:schemeClr val="dk1"/>
                                </a:solidFill>
                                <a:latin typeface="Cambria Math" panose="02040503050406030204" pitchFamily="18" charset="0"/>
                              </a:rPr>
                            </m:ctrlPr>
                          </m:fPr>
                          <m:num>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3</m:t>
                            </m:r>
                          </m:den>
                        </m:f>
                      </m:num>
                      <m:den>
                        <m:r>
                          <a:rPr lang="en-US" sz="1800" i="1" dirty="0" smtClean="0">
                            <a:solidFill>
                              <a:schemeClr val="dk1"/>
                            </a:solidFill>
                            <a:latin typeface="Cambria Math" panose="02040503050406030204" pitchFamily="18" charset="0"/>
                          </a:rPr>
                          <m:t>1−1⋅</m:t>
                        </m:r>
                        <m:f>
                          <m:fPr>
                            <m:ctrlPr>
                              <a:rPr lang="en-US" sz="1800" i="1" dirty="0">
                                <a:solidFill>
                                  <a:schemeClr val="dk1"/>
                                </a:solidFill>
                                <a:latin typeface="Cambria Math" panose="02040503050406030204" pitchFamily="18" charset="0"/>
                              </a:rPr>
                            </m:ctrlPr>
                          </m:fPr>
                          <m:num>
                            <m:rad>
                              <m:radPr>
                                <m:degHide m:val="on"/>
                                <m:ctrlPr>
                                  <a:rPr lang="en-US" sz="1800" i="1" dirty="0">
                                    <a:solidFill>
                                      <a:schemeClr val="dk1"/>
                                    </a:solidFill>
                                    <a:latin typeface="Cambria Math" panose="02040503050406030204" pitchFamily="18" charset="0"/>
                                  </a:rPr>
                                </m:ctrlPr>
                              </m:radPr>
                              <m:deg/>
                              <m:e>
                                <m:r>
                                  <a:rPr lang="en-US" sz="1800" i="1" dirty="0">
                                    <a:solidFill>
                                      <a:schemeClr val="dk1"/>
                                    </a:solidFill>
                                    <a:latin typeface="Cambria Math" panose="02040503050406030204" pitchFamily="18" charset="0"/>
                                  </a:rPr>
                                  <m:t>3</m:t>
                                </m:r>
                              </m:e>
                            </m:rad>
                          </m:num>
                          <m:den>
                            <m:r>
                              <a:rPr lang="en-US" sz="1800" i="1" dirty="0">
                                <a:solidFill>
                                  <a:schemeClr val="dk1"/>
                                </a:solidFill>
                                <a:latin typeface="Cambria Math" panose="02040503050406030204" pitchFamily="18" charset="0"/>
                              </a:rPr>
                              <m:t>3</m:t>
                            </m:r>
                          </m:den>
                        </m:f>
                      </m:den>
                    </m:f>
                    <m:r>
                      <a:rPr lang="en-US" sz="1800" i="1" dirty="0">
                        <a:solidFill>
                          <a:schemeClr val="dk1"/>
                        </a:solidFill>
                        <a:latin typeface="Cambria Math" panose="02040503050406030204" pitchFamily="18" charset="0"/>
                      </a:rPr>
                      <m:t>=</m:t>
                    </m:r>
                    <m:f>
                      <m:fPr>
                        <m:ctrlPr>
                          <a:rPr lang="en-US" sz="1800" i="1" dirty="0">
                            <a:solidFill>
                              <a:schemeClr val="dk1"/>
                            </a:solidFill>
                            <a:latin typeface="Cambria Math" panose="02040503050406030204" pitchFamily="18" charset="0"/>
                          </a:rPr>
                        </m:ctrlPr>
                      </m:fPr>
                      <m:num>
                        <m:r>
                          <a:rPr lang="en-US" sz="1800" i="1" dirty="0">
                            <a:solidFill>
                              <a:schemeClr val="dk1"/>
                            </a:solidFill>
                            <a:latin typeface="Cambria Math" panose="02040503050406030204" pitchFamily="18" charset="0"/>
                          </a:rPr>
                          <m:t>1+</m:t>
                        </m:r>
                        <m:f>
                          <m:fPr>
                            <m:ctrlPr>
                              <a:rPr lang="en-US" sz="1800" i="1" dirty="0">
                                <a:solidFill>
                                  <a:schemeClr val="dk1"/>
                                </a:solidFill>
                                <a:latin typeface="Cambria Math" panose="02040503050406030204" pitchFamily="18" charset="0"/>
                              </a:rPr>
                            </m:ctrlPr>
                          </m:fPr>
                          <m:num>
                            <m:rad>
                              <m:radPr>
                                <m:degHide m:val="on"/>
                                <m:ctrlPr>
                                  <a:rPr lang="en-US" sz="1800" i="1" dirty="0">
                                    <a:solidFill>
                                      <a:schemeClr val="dk1"/>
                                    </a:solidFill>
                                    <a:latin typeface="Cambria Math" panose="02040503050406030204" pitchFamily="18" charset="0"/>
                                  </a:rPr>
                                </m:ctrlPr>
                              </m:radPr>
                              <m:deg/>
                              <m:e>
                                <m:r>
                                  <a:rPr lang="en-US" sz="1800" i="1" dirty="0">
                                    <a:solidFill>
                                      <a:schemeClr val="dk1"/>
                                    </a:solidFill>
                                    <a:latin typeface="Cambria Math" panose="02040503050406030204" pitchFamily="18" charset="0"/>
                                  </a:rPr>
                                  <m:t>3</m:t>
                                </m:r>
                              </m:e>
                            </m:rad>
                          </m:num>
                          <m:den>
                            <m:r>
                              <a:rPr lang="en-US" sz="1800" i="1" dirty="0">
                                <a:solidFill>
                                  <a:schemeClr val="dk1"/>
                                </a:solidFill>
                                <a:latin typeface="Cambria Math" panose="02040503050406030204" pitchFamily="18" charset="0"/>
                              </a:rPr>
                              <m:t>3</m:t>
                            </m:r>
                          </m:den>
                        </m:f>
                      </m:num>
                      <m:den>
                        <m:r>
                          <a:rPr lang="en-US" sz="1800" i="1" dirty="0">
                            <a:solidFill>
                              <a:schemeClr val="dk1"/>
                            </a:solidFill>
                            <a:latin typeface="Cambria Math" panose="02040503050406030204" pitchFamily="18" charset="0"/>
                          </a:rPr>
                          <m:t>1−</m:t>
                        </m:r>
                        <m:f>
                          <m:fPr>
                            <m:ctrlPr>
                              <a:rPr lang="en-US" sz="1800" i="1" dirty="0">
                                <a:solidFill>
                                  <a:schemeClr val="dk1"/>
                                </a:solidFill>
                                <a:latin typeface="Cambria Math" panose="02040503050406030204" pitchFamily="18" charset="0"/>
                              </a:rPr>
                            </m:ctrlPr>
                          </m:fPr>
                          <m:num>
                            <m:rad>
                              <m:radPr>
                                <m:degHide m:val="on"/>
                                <m:ctrlPr>
                                  <a:rPr lang="en-US" sz="1800" i="1" dirty="0">
                                    <a:solidFill>
                                      <a:schemeClr val="dk1"/>
                                    </a:solidFill>
                                    <a:latin typeface="Cambria Math" panose="02040503050406030204" pitchFamily="18" charset="0"/>
                                  </a:rPr>
                                </m:ctrlPr>
                              </m:radPr>
                              <m:deg/>
                              <m:e>
                                <m:r>
                                  <a:rPr lang="en-US" sz="1800" i="1" dirty="0">
                                    <a:solidFill>
                                      <a:schemeClr val="dk1"/>
                                    </a:solidFill>
                                    <a:latin typeface="Cambria Math" panose="02040503050406030204" pitchFamily="18" charset="0"/>
                                  </a:rPr>
                                  <m:t>3</m:t>
                                </m:r>
                              </m:e>
                            </m:rad>
                          </m:num>
                          <m:den>
                            <m:r>
                              <a:rPr lang="en-US" sz="1800" i="1" dirty="0">
                                <a:solidFill>
                                  <a:schemeClr val="dk1"/>
                                </a:solidFill>
                                <a:latin typeface="Cambria Math" panose="02040503050406030204" pitchFamily="18" charset="0"/>
                              </a:rPr>
                              <m:t>3</m:t>
                            </m:r>
                          </m:den>
                        </m:f>
                      </m:den>
                    </m:f>
                  </m:oMath>
                </a14:m>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4: Multiply numerator and denominator by 3: = </a:t>
                </a:r>
                <a14:m>
                  <m:oMath xmlns:m="http://schemas.openxmlformats.org/officeDocument/2006/math">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3+</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3−</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den>
                    </m:f>
                  </m:oMath>
                </a14:m>
                <a:endParaRPr sz="18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5: Rationalize by multiplying by </a:t>
                </a:r>
                <a14:m>
                  <m:oMath xmlns:m="http://schemas.openxmlformats.org/officeDocument/2006/math">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3+</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3+</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den>
                    </m:f>
                  </m:oMath>
                </a14:m>
                <a:r>
                  <a:rPr lang="en-US" sz="1800" dirty="0">
                    <a:solidFill>
                      <a:schemeClr val="dk1"/>
                    </a:solidFill>
                  </a:rPr>
                  <a:t>:</a:t>
                </a:r>
                <a:endParaRPr sz="1800" dirty="0">
                  <a:solidFill>
                    <a:schemeClr val="dk1"/>
                  </a:solidFill>
                </a:endParaRPr>
              </a:p>
              <a:p>
                <a:pPr marL="457200" marR="0" lvl="0" indent="0" algn="l" rtl="0">
                  <a:lnSpc>
                    <a:spcPct val="113000"/>
                  </a:lnSpc>
                  <a:spcBef>
                    <a:spcPts val="1000"/>
                  </a:spcBef>
                  <a:spcAft>
                    <a:spcPts val="1000"/>
                  </a:spcAft>
                  <a:buClr>
                    <a:srgbClr val="000000"/>
                  </a:buClr>
                  <a:buSzPts val="2800"/>
                  <a:buFont typeface="Arial"/>
                  <a:buNone/>
                </a:pPr>
                <a14:m>
                  <m:oMathPara xmlns:m="http://schemas.openxmlformats.org/officeDocument/2006/math">
                    <m:oMathParaPr>
                      <m:jc m:val="centerGroup"/>
                    </m:oMathParaPr>
                    <m:oMath xmlns:m="http://schemas.openxmlformats.org/officeDocument/2006/math">
                      <m:r>
                        <a:rPr lang="en-US" sz="1800" i="1" dirty="0" smtClean="0">
                          <a:solidFill>
                            <a:schemeClr val="dk1"/>
                          </a:solidFill>
                          <a:latin typeface="Cambria Math" panose="02040503050406030204" pitchFamily="18" charset="0"/>
                        </a:rPr>
                        <m:t>=</m:t>
                      </m:r>
                      <m:f>
                        <m:fPr>
                          <m:ctrlPr>
                            <a:rPr lang="en-US" sz="1800" i="1" dirty="0" smtClean="0">
                              <a:solidFill>
                                <a:schemeClr val="dk1"/>
                              </a:solidFill>
                              <a:latin typeface="Cambria Math" panose="02040503050406030204" pitchFamily="18" charset="0"/>
                            </a:rPr>
                          </m:ctrlPr>
                        </m:fPr>
                        <m:num>
                          <m:sSup>
                            <m:sSupPr>
                              <m:ctrlPr>
                                <a:rPr lang="en-US" sz="1800" i="1" dirty="0" smtClean="0">
                                  <a:solidFill>
                                    <a:schemeClr val="dk1"/>
                                  </a:solidFill>
                                  <a:latin typeface="Cambria Math" panose="02040503050406030204" pitchFamily="18" charset="0"/>
                                </a:rPr>
                              </m:ctrlPr>
                            </m:sSupPr>
                            <m:e>
                              <m:d>
                                <m:dPr>
                                  <m:ctrlPr>
                                    <a:rPr lang="en-US" sz="1800" i="1" dirty="0" smtClean="0">
                                      <a:solidFill>
                                        <a:schemeClr val="dk1"/>
                                      </a:solidFill>
                                      <a:latin typeface="Cambria Math" panose="02040503050406030204" pitchFamily="18" charset="0"/>
                                    </a:rPr>
                                  </m:ctrlPr>
                                </m:dPr>
                                <m:e>
                                  <m:r>
                                    <a:rPr lang="en-US" sz="1800" i="1" dirty="0" smtClean="0">
                                      <a:solidFill>
                                        <a:schemeClr val="dk1"/>
                                      </a:solidFill>
                                      <a:latin typeface="Cambria Math" panose="02040503050406030204" pitchFamily="18" charset="0"/>
                                    </a:rPr>
                                    <m:t>3+</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e>
                              </m:d>
                            </m:e>
                            <m:sup>
                              <m:r>
                                <a:rPr lang="en-US" sz="1800" i="1" dirty="0" smtClean="0">
                                  <a:solidFill>
                                    <a:schemeClr val="dk1"/>
                                  </a:solidFill>
                                  <a:latin typeface="Cambria Math" panose="02040503050406030204" pitchFamily="18" charset="0"/>
                                </a:rPr>
                                <m:t>2</m:t>
                              </m:r>
                            </m:sup>
                          </m:sSup>
                        </m:num>
                        <m:den>
                          <m:r>
                            <a:rPr lang="en-US" sz="1800" i="1" dirty="0" smtClean="0">
                              <a:solidFill>
                                <a:schemeClr val="dk1"/>
                              </a:solidFill>
                              <a:latin typeface="Cambria Math" panose="02040503050406030204" pitchFamily="18" charset="0"/>
                            </a:rPr>
                            <m:t>9−3</m:t>
                          </m:r>
                        </m:den>
                      </m:f>
                      <m:r>
                        <a:rPr lang="en-US" sz="1800" i="1" dirty="0" smtClean="0">
                          <a:solidFill>
                            <a:schemeClr val="dk1"/>
                          </a:solidFill>
                          <a:latin typeface="Cambria Math" panose="02040503050406030204" pitchFamily="18" charset="0"/>
                        </a:rPr>
                        <m:t>=</m:t>
                      </m:r>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9+6</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r>
                            <a:rPr lang="en-US" sz="1800" i="1" dirty="0" smtClean="0">
                              <a:solidFill>
                                <a:schemeClr val="dk1"/>
                              </a:solidFill>
                              <a:latin typeface="Cambria Math" panose="02040503050406030204" pitchFamily="18" charset="0"/>
                            </a:rPr>
                            <m:t>+3</m:t>
                          </m:r>
                        </m:num>
                        <m:den>
                          <m:r>
                            <a:rPr lang="en-US" sz="1800" i="1" dirty="0" smtClean="0">
                              <a:solidFill>
                                <a:schemeClr val="dk1"/>
                              </a:solidFill>
                              <a:latin typeface="Cambria Math" panose="02040503050406030204" pitchFamily="18" charset="0"/>
                            </a:rPr>
                            <m:t>6</m:t>
                          </m:r>
                        </m:den>
                      </m:f>
                      <m:r>
                        <a:rPr lang="en-US" sz="1800" i="1" dirty="0" smtClean="0">
                          <a:solidFill>
                            <a:schemeClr val="dk1"/>
                          </a:solidFill>
                          <a:latin typeface="Cambria Math" panose="02040503050406030204" pitchFamily="18" charset="0"/>
                        </a:rPr>
                        <m:t>=</m:t>
                      </m:r>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12+6</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6</m:t>
                          </m:r>
                        </m:den>
                      </m:f>
                      <m:r>
                        <a:rPr lang="en-US" sz="1800" i="1" dirty="0" smtClean="0">
                          <a:solidFill>
                            <a:schemeClr val="dk1"/>
                          </a:solidFill>
                          <a:latin typeface="Cambria Math" panose="02040503050406030204" pitchFamily="18" charset="0"/>
                        </a:rPr>
                        <m:t>=2+</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oMath>
                  </m:oMathPara>
                </a14:m>
              </a:p>
            </p:txBody>
          </p:sp>
        </mc:Choice>
        <mc:Fallback>
          <p:sp>
            <p:nvSpPr>
              <p:cNvPr id="769" name="Google Shape;769;p122"/>
              <p:cNvSpPr txBox="1">
                <a:spLocks noRot="1" noChangeAspect="1" noMove="1" noResize="1" noEditPoints="1" noAdjustHandles="1" noChangeArrowheads="1" noChangeShapeType="1" noTextEdit="1"/>
              </p:cNvSpPr>
              <p:nvPr/>
            </p:nvSpPr>
            <p:spPr>
              <a:xfrm>
                <a:off x="816158" y="1245450"/>
                <a:ext cx="10559700" cy="4641487"/>
              </a:xfrm>
              <a:prstGeom prst="rect">
                <a:avLst/>
              </a:prstGeom>
              <a:blipFill>
                <a:blip r:embed="rId3"/>
                <a:stretch>
                  <a:fillRect l="-240"/>
                </a:stretch>
              </a:blipFill>
              <a:ln>
                <a:noFill/>
              </a:ln>
            </p:spPr>
            <p:txBody>
              <a:bodyPr/>
              <a:lstStyle/>
              <a:p>
                <a:r>
                  <a:rPr lang="en-US">
                    <a:noFill/>
                  </a:rPr>
                  <a:t> </a:t>
                </a:r>
              </a:p>
            </p:txBody>
          </p:sp>
        </mc:Fallback>
      </mc:AlternateContent>
      <p:sp>
        <p:nvSpPr>
          <p:cNvPr id="770" name="Google Shape;770;p122">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24"/>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Quick Reference: Sign Patterns</a:t>
            </a:r>
            <a:endParaRPr/>
          </a:p>
        </p:txBody>
      </p:sp>
      <mc:AlternateContent xmlns:mc="http://schemas.openxmlformats.org/markup-compatibility/2006">
        <mc:Choice xmlns:a14="http://schemas.microsoft.com/office/drawing/2010/main" Requires="a14">
          <p:sp>
            <p:nvSpPr>
              <p:cNvPr id="783" name="Google Shape;783;p124"/>
              <p:cNvSpPr txBox="1"/>
              <p:nvPr/>
            </p:nvSpPr>
            <p:spPr>
              <a:xfrm>
                <a:off x="824933" y="1212075"/>
                <a:ext cx="10559700" cy="464360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dirty="0">
                    <a:solidFill>
                      <a:schemeClr val="dk1"/>
                    </a:solidFill>
                  </a:rPr>
                  <a:t>COSINE: "Cosine is contrary"</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𝛼</m:t>
                            </m:r>
                            <m:r>
                              <a:rPr lang="en-US" sz="2400" i="1" dirty="0">
                                <a:solidFill>
                                  <a:schemeClr val="dk1"/>
                                </a:solidFill>
                                <a:latin typeface="Cambria Math" panose="02040503050406030204" pitchFamily="18" charset="0"/>
                              </a:rPr>
                              <m:t>+</m:t>
                            </m:r>
                            <m:r>
                              <a:rPr lang="en-US" sz="2400" i="1" dirty="0">
                                <a:solidFill>
                                  <a:schemeClr val="dk1"/>
                                </a:solidFill>
                                <a:latin typeface="Cambria Math" panose="02040503050406030204" pitchFamily="18" charset="0"/>
                              </a:rPr>
                              <m:t>𝛽</m:t>
                            </m:r>
                          </m:e>
                        </m:d>
                      </m:e>
                    </m:func>
                  </m:oMath>
                </a14:m>
                <a:r>
                  <a:rPr lang="en-US" sz="2400" dirty="0">
                    <a:solidFill>
                      <a:schemeClr val="dk1"/>
                    </a:solidFill>
                  </a:rPr>
                  <a:t> → minus (−) between products</a:t>
                </a:r>
                <a:endParaRPr sz="2400" dirty="0">
                  <a:solidFill>
                    <a:schemeClr val="dk1"/>
                  </a:solidFill>
                </a:endParaRPr>
              </a:p>
              <a:p>
                <a:pPr marL="76200" marR="0" lvl="0" algn="l" rtl="0">
                  <a:lnSpc>
                    <a:spcPct val="113000"/>
                  </a:lnSpc>
                  <a:spcBef>
                    <a:spcPts val="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𝛼</m:t>
                            </m:r>
                            <m:r>
                              <a:rPr lang="en-US" sz="2400" i="1" dirty="0">
                                <a:solidFill>
                                  <a:schemeClr val="dk1"/>
                                </a:solidFill>
                                <a:latin typeface="Cambria Math" panose="02040503050406030204" pitchFamily="18" charset="0"/>
                              </a:rPr>
                              <m:t>−</m:t>
                            </m:r>
                            <m:r>
                              <a:rPr lang="en-US" sz="2400" i="1" dirty="0">
                                <a:solidFill>
                                  <a:schemeClr val="dk1"/>
                                </a:solidFill>
                                <a:latin typeface="Cambria Math" panose="02040503050406030204" pitchFamily="18" charset="0"/>
                              </a:rPr>
                              <m:t>𝛽</m:t>
                            </m:r>
                          </m:e>
                        </m:d>
                      </m:e>
                    </m:func>
                  </m:oMath>
                </a14:m>
                <a:r>
                  <a:rPr lang="en-US" sz="2400" dirty="0">
                    <a:solidFill>
                      <a:schemeClr val="dk1"/>
                    </a:solidFill>
                  </a:rPr>
                  <a:t> → plus (+) between products</a:t>
                </a:r>
                <a:endParaRPr sz="2400" dirty="0">
                  <a:solidFill>
                    <a:schemeClr val="dk1"/>
                  </a:solidFill>
                </a:endParaRPr>
              </a:p>
              <a:p>
                <a:pPr marR="0" lvl="0" algn="l" rtl="0">
                  <a:lnSpc>
                    <a:spcPct val="113000"/>
                  </a:lnSpc>
                  <a:spcBef>
                    <a:spcPts val="1000"/>
                  </a:spcBef>
                  <a:spcAft>
                    <a:spcPts val="0"/>
                  </a:spcAft>
                  <a:buClr>
                    <a:srgbClr val="000000"/>
                  </a:buClr>
                  <a:buSzPts val="2800"/>
                </a:pPr>
                <a:r>
                  <a:rPr lang="en-US" sz="2400" dirty="0">
                    <a:solidFill>
                      <a:schemeClr val="dk1"/>
                    </a:solidFill>
                  </a:rPr>
                  <a:t>SINE: "Sine follows the sign"</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sin</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𝛼</m:t>
                            </m:r>
                            <m:r>
                              <a:rPr lang="en-US" sz="2400" i="1" dirty="0">
                                <a:solidFill>
                                  <a:schemeClr val="dk1"/>
                                </a:solidFill>
                                <a:latin typeface="Cambria Math" panose="02040503050406030204" pitchFamily="18" charset="0"/>
                              </a:rPr>
                              <m:t>+</m:t>
                            </m:r>
                            <m:r>
                              <a:rPr lang="en-US" sz="2400" i="1" dirty="0">
                                <a:solidFill>
                                  <a:schemeClr val="dk1"/>
                                </a:solidFill>
                                <a:latin typeface="Cambria Math" panose="02040503050406030204" pitchFamily="18" charset="0"/>
                              </a:rPr>
                              <m:t>𝛽</m:t>
                            </m:r>
                          </m:e>
                        </m:d>
                      </m:e>
                    </m:func>
                  </m:oMath>
                </a14:m>
                <a:r>
                  <a:rPr lang="en-US" sz="2400" dirty="0">
                    <a:solidFill>
                      <a:schemeClr val="dk1"/>
                    </a:solidFill>
                  </a:rPr>
                  <a:t> → plus (+) between products</a:t>
                </a:r>
                <a:endParaRPr sz="2400" dirty="0">
                  <a:solidFill>
                    <a:schemeClr val="dk1"/>
                  </a:solidFill>
                </a:endParaRPr>
              </a:p>
              <a:p>
                <a:pPr marL="76200" marR="0" lvl="0" algn="l" rtl="0">
                  <a:lnSpc>
                    <a:spcPct val="113000"/>
                  </a:lnSpc>
                  <a:spcBef>
                    <a:spcPts val="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sin</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𝛼</m:t>
                            </m:r>
                            <m:r>
                              <a:rPr lang="en-US" sz="2400" i="1" dirty="0">
                                <a:solidFill>
                                  <a:schemeClr val="dk1"/>
                                </a:solidFill>
                                <a:latin typeface="Cambria Math" panose="02040503050406030204" pitchFamily="18" charset="0"/>
                              </a:rPr>
                              <m:t>−</m:t>
                            </m:r>
                            <m:r>
                              <a:rPr lang="en-US" sz="2400" i="1" dirty="0">
                                <a:solidFill>
                                  <a:schemeClr val="dk1"/>
                                </a:solidFill>
                                <a:latin typeface="Cambria Math" panose="02040503050406030204" pitchFamily="18" charset="0"/>
                              </a:rPr>
                              <m:t>𝛽</m:t>
                            </m:r>
                          </m:e>
                        </m:d>
                      </m:e>
                    </m:func>
                  </m:oMath>
                </a14:m>
                <a:r>
                  <a:rPr lang="en-US" sz="2400" dirty="0">
                    <a:solidFill>
                      <a:schemeClr val="dk1"/>
                    </a:solidFill>
                  </a:rPr>
                  <a:t> → minus (−) between products</a:t>
                </a:r>
                <a:endParaRPr sz="2400" dirty="0">
                  <a:solidFill>
                    <a:schemeClr val="dk1"/>
                  </a:solidFill>
                </a:endParaRPr>
              </a:p>
              <a:p>
                <a:pPr marR="0" lvl="0" algn="l" rtl="0">
                  <a:lnSpc>
                    <a:spcPct val="113000"/>
                  </a:lnSpc>
                  <a:spcBef>
                    <a:spcPts val="1000"/>
                  </a:spcBef>
                  <a:spcAft>
                    <a:spcPts val="0"/>
                  </a:spcAft>
                  <a:buClr>
                    <a:srgbClr val="000000"/>
                  </a:buClr>
                  <a:buSzPts val="2800"/>
                </a:pPr>
                <a:r>
                  <a:rPr lang="en-US" sz="2400" dirty="0">
                    <a:solidFill>
                      <a:schemeClr val="dk1"/>
                    </a:solidFill>
                  </a:rPr>
                  <a:t>TANGENT: "Opposite in denominator"</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tan</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𝛼</m:t>
                            </m:r>
                            <m:r>
                              <a:rPr lang="en-US" sz="2400" i="1" dirty="0">
                                <a:solidFill>
                                  <a:schemeClr val="dk1"/>
                                </a:solidFill>
                                <a:latin typeface="Cambria Math" panose="02040503050406030204" pitchFamily="18" charset="0"/>
                              </a:rPr>
                              <m:t>+</m:t>
                            </m:r>
                            <m:r>
                              <a:rPr lang="en-US" sz="2400" i="1" dirty="0">
                                <a:solidFill>
                                  <a:schemeClr val="dk1"/>
                                </a:solidFill>
                                <a:latin typeface="Cambria Math" panose="02040503050406030204" pitchFamily="18" charset="0"/>
                              </a:rPr>
                              <m:t>𝛽</m:t>
                            </m:r>
                          </m:e>
                        </m:d>
                      </m:e>
                    </m:func>
                  </m:oMath>
                </a14:m>
                <a:r>
                  <a:rPr lang="en-US" sz="2400" dirty="0">
                    <a:solidFill>
                      <a:schemeClr val="dk1"/>
                    </a:solidFill>
                  </a:rPr>
                  <a:t> → minus in denominator</a:t>
                </a:r>
                <a:endParaRPr sz="2400" dirty="0">
                  <a:solidFill>
                    <a:schemeClr val="dk1"/>
                  </a:solidFill>
                </a:endParaRPr>
              </a:p>
              <a:p>
                <a:pPr marL="76200" marR="0" lvl="0" algn="l" rtl="0">
                  <a:lnSpc>
                    <a:spcPct val="113000"/>
                  </a:lnSpc>
                  <a:spcBef>
                    <a:spcPts val="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tan</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𝛼</m:t>
                            </m:r>
                            <m:r>
                              <a:rPr lang="en-US" sz="2400" i="1" dirty="0">
                                <a:solidFill>
                                  <a:schemeClr val="dk1"/>
                                </a:solidFill>
                                <a:latin typeface="Cambria Math" panose="02040503050406030204" pitchFamily="18" charset="0"/>
                              </a:rPr>
                              <m:t>−</m:t>
                            </m:r>
                            <m:r>
                              <a:rPr lang="en-US" sz="2400" i="1" dirty="0">
                                <a:solidFill>
                                  <a:schemeClr val="dk1"/>
                                </a:solidFill>
                                <a:latin typeface="Cambria Math" panose="02040503050406030204" pitchFamily="18" charset="0"/>
                              </a:rPr>
                              <m:t>𝛽</m:t>
                            </m:r>
                          </m:e>
                        </m:d>
                      </m:e>
                    </m:func>
                  </m:oMath>
                </a14:m>
                <a:r>
                  <a:rPr lang="en-US" sz="2400" dirty="0">
                    <a:solidFill>
                      <a:schemeClr val="dk1"/>
                    </a:solidFill>
                  </a:rPr>
                  <a:t> → plus in denominator</a:t>
                </a:r>
                <a:endParaRPr sz="2400" dirty="0">
                  <a:solidFill>
                    <a:schemeClr val="dk1"/>
                  </a:solidFill>
                </a:endParaRPr>
              </a:p>
            </p:txBody>
          </p:sp>
        </mc:Choice>
        <mc:Fallback>
          <p:sp>
            <p:nvSpPr>
              <p:cNvPr id="783" name="Google Shape;783;p124"/>
              <p:cNvSpPr txBox="1">
                <a:spLocks noRot="1" noChangeAspect="1" noMove="1" noResize="1" noEditPoints="1" noAdjustHandles="1" noChangeArrowheads="1" noChangeShapeType="1" noTextEdit="1"/>
              </p:cNvSpPr>
              <p:nvPr/>
            </p:nvSpPr>
            <p:spPr>
              <a:xfrm>
                <a:off x="824933" y="1212075"/>
                <a:ext cx="10559700" cy="4643603"/>
              </a:xfrm>
              <a:prstGeom prst="rect">
                <a:avLst/>
              </a:prstGeom>
              <a:blipFill>
                <a:blip r:embed="rId3"/>
                <a:stretch>
                  <a:fillRect l="-480"/>
                </a:stretch>
              </a:blipFill>
              <a:ln>
                <a:noFill/>
              </a:ln>
            </p:spPr>
            <p:txBody>
              <a:bodyPr/>
              <a:lstStyle/>
              <a:p>
                <a:r>
                  <a:rPr lang="en-US">
                    <a:noFill/>
                  </a:rPr>
                  <a:t> </a:t>
                </a:r>
              </a:p>
            </p:txBody>
          </p:sp>
        </mc:Fallback>
      </mc:AlternateContent>
      <p:sp>
        <p:nvSpPr>
          <p:cNvPr id="784" name="Google Shape;784;p124">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5" name="Google Shape;785;p12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4">
            <a:alphaModFix/>
          </a:blip>
          <a:srcRect/>
          <a:stretch/>
        </p:blipFill>
        <p:spPr>
          <a:xfrm>
            <a:off x="8066450" y="2210025"/>
            <a:ext cx="4006500" cy="4006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25">
            <a:extLst>
              <a:ext uri="{C183D7F6-B498-43B3-948B-1728B52AA6E4}">
                <adec:decorative xmlns:adec="http://schemas.microsoft.com/office/drawing/2017/decorative" val="1"/>
              </a:ext>
            </a:extLst>
          </p:cNvPr>
          <p:cNvSpPr/>
          <p:nvPr/>
        </p:nvSpPr>
        <p:spPr>
          <a:xfrm>
            <a:off x="-100" y="2860633"/>
            <a:ext cx="12192000" cy="3997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1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Arial"/>
              <a:buNone/>
            </a:pPr>
            <a:r>
              <a:rPr lang="en-US">
                <a:solidFill>
                  <a:schemeClr val="accent5"/>
                </a:solidFill>
              </a:rPr>
              <a:t>Learning Goals: Double Angle, Half Angle, and Reduction Formulas</a:t>
            </a:r>
            <a:endParaRPr>
              <a:solidFill>
                <a:schemeClr val="accent5"/>
              </a:solidFill>
            </a:endParaRPr>
          </a:p>
        </p:txBody>
      </p:sp>
      <p:sp>
        <p:nvSpPr>
          <p:cNvPr id="793" name="Google Shape;793;p125"/>
          <p:cNvSpPr txBox="1">
            <a:spLocks noGrp="1"/>
          </p:cNvSpPr>
          <p:nvPr>
            <p:ph type="body" idx="2"/>
          </p:nvPr>
        </p:nvSpPr>
        <p:spPr>
          <a:xfrm>
            <a:off x="838200" y="1973725"/>
            <a:ext cx="10622100" cy="11616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dk1"/>
              </a:buClr>
              <a:buSzPts val="2800"/>
              <a:buNone/>
            </a:pPr>
            <a:r>
              <a:rPr lang="en-US" sz="2400"/>
              <a:t>Deepen your understanding and form connections within these skills:</a:t>
            </a:r>
            <a:endParaRPr sz="2400"/>
          </a:p>
        </p:txBody>
      </p:sp>
      <p:sp>
        <p:nvSpPr>
          <p:cNvPr id="791" name="Google Shape;791;p125"/>
          <p:cNvSpPr txBox="1">
            <a:spLocks noGrp="1"/>
          </p:cNvSpPr>
          <p:nvPr>
            <p:ph type="body" idx="2"/>
          </p:nvPr>
        </p:nvSpPr>
        <p:spPr>
          <a:xfrm>
            <a:off x="727367" y="3226400"/>
            <a:ext cx="10832700" cy="3314100"/>
          </a:xfrm>
          <a:prstGeom prst="rect">
            <a:avLst/>
          </a:prstGeom>
          <a:noFill/>
          <a:ln>
            <a:noFill/>
          </a:ln>
        </p:spPr>
        <p:txBody>
          <a:bodyPr spcFirstLastPara="1" wrap="square" lIns="91425" tIns="45700" rIns="91425" bIns="45700" anchor="t" anchorCtr="0">
            <a:normAutofit/>
          </a:bodyPr>
          <a:lstStyle/>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1</a:t>
            </a:r>
            <a:r>
              <a:rPr lang="en-US">
                <a:solidFill>
                  <a:schemeClr val="lt1"/>
                </a:solidFill>
              </a:rPr>
              <a:t> Use double-angle formulas to find exact values</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2</a:t>
            </a:r>
            <a:r>
              <a:rPr lang="en-US">
                <a:solidFill>
                  <a:schemeClr val="lt1"/>
                </a:solidFill>
              </a:rPr>
              <a:t> Use double-angle formulas to verify identities</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3</a:t>
            </a:r>
            <a:r>
              <a:rPr lang="en-US">
                <a:solidFill>
                  <a:schemeClr val="lt1"/>
                </a:solidFill>
              </a:rPr>
              <a:t> Use reduction formulas to simplify an expression</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4</a:t>
            </a:r>
            <a:r>
              <a:rPr lang="en-US">
                <a:solidFill>
                  <a:schemeClr val="lt1"/>
                </a:solidFill>
              </a:rPr>
              <a:t> Use half-angle formulas to find exact values</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26"/>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3960"/>
              <a:buFont typeface="Arial"/>
              <a:buNone/>
            </a:pPr>
            <a:r>
              <a:rPr lang="en-US" sz="3760"/>
              <a:t>From Sum Formulas to Double-Angle Formulas</a:t>
            </a:r>
            <a:endParaRPr sz="3760"/>
          </a:p>
        </p:txBody>
      </p:sp>
      <mc:AlternateContent xmlns:mc="http://schemas.openxmlformats.org/markup-compatibility/2006">
        <mc:Choice xmlns:a14="http://schemas.microsoft.com/office/drawing/2010/main" Requires="a14">
          <p:sp>
            <p:nvSpPr>
              <p:cNvPr id="799" name="Google Shape;799;p126"/>
              <p:cNvSpPr txBox="1"/>
              <p:nvPr/>
            </p:nvSpPr>
            <p:spPr>
              <a:xfrm>
                <a:off x="831825" y="1384300"/>
                <a:ext cx="9735000" cy="4098005"/>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dirty="0">
                    <a:solidFill>
                      <a:schemeClr val="dk1"/>
                    </a:solidFill>
                  </a:rPr>
                  <a:t>Remember the sum formulas?</a:t>
                </a:r>
                <a:endParaRPr sz="24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14:m/>
              </a:p>
              <a:p>
                <a:pPr marL="0" marR="0" lvl="0" indent="0" algn="l" rtl="0">
                  <a:lnSpc>
                    <a:spcPct val="113000"/>
                  </a:lnSpc>
                  <a:spcBef>
                    <a:spcPts val="1000"/>
                  </a:spcBef>
                  <a:spcAft>
                    <a:spcPts val="0"/>
                  </a:spcAft>
                  <a:buClr>
                    <a:srgbClr val="000000"/>
                  </a:buClr>
                  <a:buSzPts val="2800"/>
                  <a:buFont typeface="Arial"/>
                  <a:buNone/>
                </a:pPr>
              </a:p>
              <a:p>
                <a:pPr marL="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What if </a:t>
                </a:r>
                <a14:m>
                  <m:oMath xmlns:m="http://schemas.openxmlformats.org/officeDocument/2006/math">
                    <m:r>
                      <a:rPr lang="en-US" sz="2400" i="1" dirty="0" smtClean="0">
                        <a:solidFill>
                          <a:schemeClr val="dk1"/>
                        </a:solidFill>
                        <a:latin typeface="Cambria Math" panose="02040503050406030204" pitchFamily="18" charset="0"/>
                      </a:rPr>
                      <m:t>𝛼</m:t>
                    </m:r>
                    <m:r>
                      <a:rPr lang="en-US" sz="2400" i="1" dirty="0" smtClean="0">
                        <a:solidFill>
                          <a:schemeClr val="dk1"/>
                        </a:solidFill>
                        <a:latin typeface="Cambria Math" panose="02040503050406030204" pitchFamily="18" charset="0"/>
                      </a:rPr>
                      <m:t>= </m:t>
                    </m:r>
                    <m:r>
                      <a:rPr lang="en-US" sz="2400" i="1" dirty="0" smtClean="0">
                        <a:solidFill>
                          <a:schemeClr val="dk1"/>
                        </a:solidFill>
                        <a:latin typeface="Cambria Math" panose="02040503050406030204" pitchFamily="18" charset="0"/>
                      </a:rPr>
                      <m:t>𝛽</m:t>
                    </m:r>
                    <m:r>
                      <a:rPr lang="en-US" sz="2400" i="1" dirty="0" smtClean="0">
                        <a:solidFill>
                          <a:schemeClr val="dk1"/>
                        </a:solidFill>
                        <a:latin typeface="Cambria Math" panose="02040503050406030204" pitchFamily="18" charset="0"/>
                      </a:rPr>
                      <m:t>= </m:t>
                    </m:r>
                    <m:r>
                      <a:rPr lang="en-US" sz="2400" i="1" dirty="0" smtClean="0">
                        <a:solidFill>
                          <a:schemeClr val="dk1"/>
                        </a:solidFill>
                        <a:latin typeface="Cambria Math" panose="02040503050406030204" pitchFamily="18" charset="0"/>
                      </a:rPr>
                      <m:t>𝜃</m:t>
                    </m:r>
                  </m:oMath>
                </a14:m>
                <a:r>
                  <a:rPr lang="en-US" sz="2400" dirty="0">
                    <a:solidFill>
                      <a:schemeClr val="dk1"/>
                    </a:solidFill>
                  </a:rPr>
                  <a:t>? Then we get </a:t>
                </a:r>
                <a:r>
                  <a:rPr lang="en-US" sz="2400" b="1" dirty="0">
                    <a:solidFill>
                      <a:schemeClr val="dk1"/>
                    </a:solidFill>
                  </a:rPr>
                  <a:t>double-angle formulas!</a:t>
                </a:r>
                <a:endParaRPr sz="2400" b="1"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	This means we can find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𝜃</m:t>
                            </m:r>
                          </m:e>
                        </m:d>
                      </m:e>
                    </m:func>
                  </m:oMath>
                </a14:m>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𝜃</m:t>
                            </m:r>
                          </m:e>
                        </m:d>
                      </m:e>
                    </m:func>
                  </m:oMath>
                </a14:m>
                <a:r>
                  <a:rPr lang="en-US" sz="2400" dirty="0">
                    <a:solidFill>
                      <a:schemeClr val="dk1"/>
                    </a:solidFill>
                  </a:rPr>
                  <a:t>, and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𝜃</m:t>
                            </m:r>
                          </m:e>
                        </m:d>
                      </m:e>
                    </m:func>
                  </m:oMath>
                </a14:m>
                <a:r>
                  <a:rPr lang="en-US" sz="2400" dirty="0">
                    <a:solidFill>
                      <a:schemeClr val="dk1"/>
                    </a:solidFill>
                  </a:rPr>
                  <a:t> in terms of single angles.</a:t>
                </a:r>
                <a:endParaRPr sz="2400" dirty="0">
                  <a:solidFill>
                    <a:schemeClr val="dk1"/>
                  </a:solidFill>
                </a:endParaRPr>
              </a:p>
              <a:p>
                <a:pPr marL="76200" marR="0" lvl="0" algn="l" rtl="0">
                  <a:lnSpc>
                    <a:spcPct val="113000"/>
                  </a:lnSpc>
                  <a:spcBef>
                    <a:spcPts val="1000"/>
                  </a:spcBef>
                  <a:spcAft>
                    <a:spcPts val="1000"/>
                  </a:spcAft>
                  <a:buClr>
                    <a:schemeClr val="dk1"/>
                  </a:buClr>
                  <a:buSzPts val="2400"/>
                </a:pPr>
                <a:r>
                  <a:rPr lang="en-US" sz="2400" dirty="0">
                    <a:solidFill>
                      <a:schemeClr val="dk1"/>
                    </a:solidFill>
                  </a:rPr>
                  <a:t>	Why does this matter? These formulas show up everywhere in calculus (especially integration) and physics!</a:t>
                </a:r>
                <a:endParaRPr sz="2400" dirty="0">
                  <a:solidFill>
                    <a:schemeClr val="dk1"/>
                  </a:solidFill>
                </a:endParaRPr>
              </a:p>
            </p:txBody>
          </p:sp>
        </mc:Choice>
        <mc:Fallback>
          <p:sp>
            <p:nvSpPr>
              <p:cNvPr id="799" name="Google Shape;799;p126"/>
              <p:cNvSpPr txBox="1">
                <a:spLocks noRot="1" noChangeAspect="1" noMove="1" noResize="1" noEditPoints="1" noAdjustHandles="1" noChangeArrowheads="1" noChangeShapeType="1" noTextEdit="1"/>
              </p:cNvSpPr>
              <p:nvPr/>
            </p:nvSpPr>
            <p:spPr>
              <a:xfrm>
                <a:off x="831825" y="1384300"/>
                <a:ext cx="9735000" cy="4098005"/>
              </a:xfrm>
              <a:prstGeom prst="rect">
                <a:avLst/>
              </a:prstGeom>
              <a:blipFill>
                <a:blip r:embed="rId3"/>
                <a:stretch>
                  <a:fillRect l="-652" r="-130"/>
                </a:stretch>
              </a:blipFill>
              <a:ln>
                <a:noFill/>
              </a:ln>
            </p:spPr>
            <p:txBody>
              <a:bodyPr/>
              <a:lstStyle/>
              <a:p>
                <a:r>
                  <a:rPr lang="en-US">
                    <a:noFill/>
                  </a:rPr>
                  <a:t> </a:t>
                </a:r>
              </a:p>
            </p:txBody>
          </p:sp>
        </mc:Fallback>
      </mc:AlternateContent>
      <p:sp>
        <p:nvSpPr>
          <p:cNvPr id="800" name="Google Shape;800;p126">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27"/>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Double-Angle Formulas</a:t>
            </a:r>
            <a:endParaRPr/>
          </a:p>
        </p:txBody>
      </p:sp>
      <mc:AlternateContent xmlns:mc="http://schemas.openxmlformats.org/markup-compatibility/2006">
        <mc:Choice xmlns:a14="http://schemas.microsoft.com/office/drawing/2010/main" Requires="a14">
          <p:sp>
            <p:nvSpPr>
              <p:cNvPr id="806" name="Google Shape;806;p127"/>
              <p:cNvSpPr txBox="1"/>
              <p:nvPr/>
            </p:nvSpPr>
            <p:spPr>
              <a:xfrm>
                <a:off x="824933" y="1304925"/>
                <a:ext cx="10559700" cy="476530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b="1" dirty="0">
                    <a:solidFill>
                      <a:schemeClr val="dk1"/>
                    </a:solidFill>
                  </a:rPr>
                  <a:t>Sine Double-Angle Formula:</a:t>
                </a:r>
                <a:endParaRPr sz="2200" b="1"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r>
                      <a:rPr lang="en-US" sz="2200" i="1" dirty="0">
                        <a:solidFill>
                          <a:schemeClr val="dk1"/>
                        </a:solidFill>
                        <a:latin typeface="Cambria Math" panose="02040503050406030204" pitchFamily="18" charset="0"/>
                      </a:rPr>
                      <m:t>=2</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r>
                          <a:rPr lang="en-US" sz="2200" i="1" dirty="0">
                            <a:solidFill>
                              <a:schemeClr val="dk1"/>
                            </a:solidFill>
                            <a:latin typeface="Cambria Math" panose="02040503050406030204" pitchFamily="18" charset="0"/>
                          </a:rPr>
                          <m:t>𝜃</m:t>
                        </m:r>
                      </m:e>
                    </m:func>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r>
                          <a:rPr lang="en-US" sz="2200" i="1" dirty="0">
                            <a:solidFill>
                              <a:schemeClr val="dk1"/>
                            </a:solidFill>
                            <a:latin typeface="Cambria Math" panose="02040503050406030204" pitchFamily="18" charset="0"/>
                          </a:rPr>
                          <m:t>𝜃</m:t>
                        </m:r>
                      </m:e>
                    </m:func>
                  </m:oMath>
                </a14:m>
                <a:endParaRPr sz="2200" dirty="0">
                  <a:solidFill>
                    <a:schemeClr val="dk1"/>
                  </a:solidFill>
                </a:endParaRPr>
              </a:p>
              <a:p>
                <a:pPr marR="0" lvl="0" algn="l" rtl="0">
                  <a:lnSpc>
                    <a:spcPct val="113000"/>
                  </a:lnSpc>
                  <a:spcBef>
                    <a:spcPts val="1000"/>
                  </a:spcBef>
                  <a:spcAft>
                    <a:spcPts val="0"/>
                  </a:spcAft>
                  <a:buClr>
                    <a:srgbClr val="000000"/>
                  </a:buClr>
                  <a:buSzPts val="2800"/>
                </a:pPr>
                <a:r>
                  <a:rPr lang="en-US" sz="2200" b="1" dirty="0">
                    <a:solidFill>
                      <a:schemeClr val="dk1"/>
                    </a:solidFill>
                  </a:rPr>
                  <a:t>Cosine Double-Angle Formula (three versions!):</a:t>
                </a:r>
                <a:endParaRPr sz="2200" b="1"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oMath>
                </a14:m>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r>
                      <a:rPr lang="en-US" sz="2200" i="1" dirty="0">
                        <a:solidFill>
                          <a:schemeClr val="dk1"/>
                        </a:solidFill>
                        <a:latin typeface="Cambria Math" panose="02040503050406030204" pitchFamily="18" charset="0"/>
                      </a:rPr>
                      <m:t>=1−2</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oMath>
                </a14:m>
                <a:endParaRPr sz="2200" dirty="0">
                  <a:solidFill>
                    <a:schemeClr val="dk1"/>
                  </a:solidFill>
                </a:endParaRPr>
              </a:p>
              <a:p>
                <a:pPr marL="88900" marR="0" lvl="0" algn="l" rtl="0">
                  <a:lnSpc>
                    <a:spcPct val="113000"/>
                  </a:lnSpc>
                  <a:spcBef>
                    <a:spcPts val="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r>
                      <a:rPr lang="en-US" sz="2200" i="1" dirty="0">
                        <a:solidFill>
                          <a:schemeClr val="dk1"/>
                        </a:solidFill>
                        <a:latin typeface="Cambria Math" panose="02040503050406030204" pitchFamily="18" charset="0"/>
                      </a:rPr>
                      <m:t>=2</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−1</m:t>
                    </m:r>
                  </m:oMath>
                </a14:m>
              </a:p>
              <a:p>
                <a:pPr marR="0" lvl="0" algn="l" rtl="0">
                  <a:lnSpc>
                    <a:spcPct val="113000"/>
                  </a:lnSpc>
                  <a:spcBef>
                    <a:spcPts val="1000"/>
                  </a:spcBef>
                  <a:spcAft>
                    <a:spcPts val="0"/>
                  </a:spcAft>
                  <a:buClr>
                    <a:srgbClr val="000000"/>
                  </a:buClr>
                  <a:buSzPts val="2800"/>
                </a:pPr>
                <a:r>
                  <a:rPr lang="en-US" sz="2200" b="1" dirty="0">
                    <a:solidFill>
                      <a:schemeClr val="dk1"/>
                    </a:solidFill>
                  </a:rPr>
                  <a:t>Tangent Double-Angle Formula:</a:t>
                </a:r>
                <a:endParaRPr sz="2200" b="1"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tan</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2</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tan</m:t>
                            </m:r>
                          </m:fName>
                          <m:e>
                            <m:r>
                              <a:rPr lang="en-US" sz="2200" i="1" dirty="0">
                                <a:solidFill>
                                  <a:schemeClr val="dk1"/>
                                </a:solidFill>
                                <a:latin typeface="Cambria Math" panose="02040503050406030204" pitchFamily="18" charset="0"/>
                              </a:rPr>
                              <m:t>𝜃</m:t>
                            </m:r>
                          </m:e>
                        </m:func>
                      </m:num>
                      <m:den>
                        <m:r>
                          <a:rPr lang="en-US" sz="2200" i="1" dirty="0">
                            <a:solidFill>
                              <a:schemeClr val="dk1"/>
                            </a:solidFill>
                            <a:latin typeface="Cambria Math" panose="02040503050406030204" pitchFamily="18" charset="0"/>
                          </a:rPr>
                          <m:t>1−</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tan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oMath>
                </a14:m>
              </a:p>
              <a:p>
                <a:pPr marL="0" marR="0" lvl="0" indent="0" algn="l" rtl="0">
                  <a:lnSpc>
                    <a:spcPct val="113000"/>
                  </a:lnSpc>
                  <a:spcBef>
                    <a:spcPts val="1000"/>
                  </a:spcBef>
                  <a:spcAft>
                    <a:spcPts val="1000"/>
                  </a:spcAft>
                  <a:buClr>
                    <a:srgbClr val="000000"/>
                  </a:buClr>
                  <a:buSzPts val="2800"/>
                  <a:buFont typeface="Arial"/>
                  <a:buNone/>
                </a:pPr>
                <a:r>
                  <a:rPr lang="en-US" sz="2200" dirty="0">
                    <a:solidFill>
                      <a:schemeClr val="dk1"/>
                    </a:solidFill>
                  </a:rPr>
                  <a:t>Pro tip: All 3 cosine versions are useful in different situations—memorize all 3!</a:t>
                </a:r>
                <a:endParaRPr sz="2200" dirty="0">
                  <a:solidFill>
                    <a:schemeClr val="dk1"/>
                  </a:solidFill>
                </a:endParaRPr>
              </a:p>
            </p:txBody>
          </p:sp>
        </mc:Choice>
        <mc:Fallback>
          <p:sp>
            <p:nvSpPr>
              <p:cNvPr id="806" name="Google Shape;806;p127"/>
              <p:cNvSpPr txBox="1">
                <a:spLocks noRot="1" noChangeAspect="1" noMove="1" noResize="1" noEditPoints="1" noAdjustHandles="1" noChangeArrowheads="1" noChangeShapeType="1" noTextEdit="1"/>
              </p:cNvSpPr>
              <p:nvPr/>
            </p:nvSpPr>
            <p:spPr>
              <a:xfrm>
                <a:off x="824933" y="1304925"/>
                <a:ext cx="10559700" cy="4765303"/>
              </a:xfrm>
              <a:prstGeom prst="rect">
                <a:avLst/>
              </a:prstGeom>
              <a:blipFill>
                <a:blip r:embed="rId3"/>
                <a:stretch>
                  <a:fillRect l="-360"/>
                </a:stretch>
              </a:blipFill>
              <a:ln>
                <a:noFill/>
              </a:ln>
            </p:spPr>
            <p:txBody>
              <a:bodyPr/>
              <a:lstStyle/>
              <a:p>
                <a:r>
                  <a:rPr lang="en-US">
                    <a:noFill/>
                  </a:rPr>
                  <a:t> </a:t>
                </a:r>
              </a:p>
            </p:txBody>
          </p:sp>
        </mc:Fallback>
      </mc:AlternateContent>
      <p:sp>
        <p:nvSpPr>
          <p:cNvPr id="807" name="Google Shape;807;p127">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8" name="Google Shape;808;p12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880023" y="1019350"/>
            <a:ext cx="3633100" cy="3633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28"/>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3960"/>
              <a:buFont typeface="Arial"/>
              <a:buNone/>
            </a:pPr>
            <a:r>
              <a:rPr lang="en-US" sz="3760"/>
              <a:t>Example: Using Double-Angle Formula for Sine</a:t>
            </a:r>
            <a:endParaRPr sz="3760"/>
          </a:p>
        </p:txBody>
      </p:sp>
      <mc:AlternateContent xmlns:mc="http://schemas.openxmlformats.org/markup-compatibility/2006">
        <mc:Choice xmlns:a14="http://schemas.microsoft.com/office/drawing/2010/main" Requires="a14">
          <p:sp>
            <p:nvSpPr>
              <p:cNvPr id="814" name="Google Shape;814;p128"/>
              <p:cNvSpPr txBox="1"/>
              <p:nvPr/>
            </p:nvSpPr>
            <p:spPr>
              <a:xfrm>
                <a:off x="824933" y="1278450"/>
                <a:ext cx="10559700" cy="4007980"/>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Given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𝜃</m:t>
                        </m:r>
                      </m:e>
                    </m:func>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3</m:t>
                        </m:r>
                      </m:num>
                      <m:den>
                        <m:r>
                          <a:rPr lang="en-US" sz="2200" i="1" dirty="0" smtClean="0">
                            <a:solidFill>
                              <a:schemeClr val="dk1"/>
                            </a:solidFill>
                            <a:latin typeface="Cambria Math" panose="02040503050406030204" pitchFamily="18" charset="0"/>
                          </a:rPr>
                          <m:t>5</m:t>
                        </m:r>
                      </m:den>
                    </m:f>
                  </m:oMath>
                </a14:m>
                <a:r>
                  <a:rPr lang="en-US" sz="2200" dirty="0">
                    <a:solidFill>
                      <a:schemeClr val="dk1"/>
                    </a:solidFill>
                  </a:rPr>
                  <a:t> and </a:t>
                </a:r>
                <a14:m>
                  <m:oMath xmlns:m="http://schemas.openxmlformats.org/officeDocument/2006/math">
                    <m:r>
                      <a:rPr lang="en-US" sz="2200" i="1" dirty="0" smtClean="0">
                        <a:solidFill>
                          <a:schemeClr val="dk1"/>
                        </a:solidFill>
                        <a:latin typeface="Cambria Math" panose="02040503050406030204" pitchFamily="18" charset="0"/>
                      </a:rPr>
                      <m:t>𝜃</m:t>
                    </m:r>
                  </m:oMath>
                </a14:m>
                <a:r>
                  <a:rPr lang="en-US" sz="2200" dirty="0">
                    <a:solidFill>
                      <a:schemeClr val="dk1"/>
                    </a:solidFill>
                  </a:rPr>
                  <a:t> is in Quadrant II, find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2</m:t>
                            </m:r>
                            <m:r>
                              <a:rPr lang="en-US" sz="2200" i="1" dirty="0" smtClean="0">
                                <a:solidFill>
                                  <a:schemeClr val="dk1"/>
                                </a:solidFill>
                                <a:latin typeface="Cambria Math" panose="02040503050406030204" pitchFamily="18" charset="0"/>
                              </a:rPr>
                              <m:t>𝜃</m:t>
                            </m:r>
                          </m:e>
                        </m:d>
                      </m:e>
                    </m:func>
                  </m:oMath>
                </a14:m>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1: Draw a right triangle. If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𝜃</m:t>
                        </m:r>
                      </m:e>
                    </m:func>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3</m:t>
                        </m:r>
                      </m:num>
                      <m:den>
                        <m:r>
                          <a:rPr lang="en-US" sz="2200" i="1" dirty="0" smtClean="0">
                            <a:solidFill>
                              <a:schemeClr val="dk1"/>
                            </a:solidFill>
                            <a:latin typeface="Cambria Math" panose="02040503050406030204" pitchFamily="18" charset="0"/>
                          </a:rPr>
                          <m:t>5</m:t>
                        </m:r>
                      </m:den>
                    </m:f>
                  </m:oMath>
                </a14:m>
                <a:r>
                  <a:rPr lang="en-US" sz="2200" dirty="0">
                    <a:solidFill>
                      <a:schemeClr val="dk1"/>
                    </a:solidFill>
                  </a:rPr>
                  <a:t>, then opposite = 3, hypotenuse = 5.</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2: Find adjacent side using Pythagorean theorem: </a:t>
                </a:r>
                <a14:m>
                  <m:oMath xmlns:m="http://schemas.openxmlformats.org/officeDocument/2006/math">
                    <m:sSup>
                      <m:sSupPr>
                        <m:ctrlPr>
                          <a:rPr lang="en-US" sz="2200" i="1" dirty="0" smtClean="0">
                            <a:solidFill>
                              <a:schemeClr val="dk1"/>
                            </a:solidFill>
                            <a:latin typeface="Cambria Math" panose="02040503050406030204" pitchFamily="18" charset="0"/>
                          </a:rPr>
                        </m:ctrlPr>
                      </m:sSupPr>
                      <m:e>
                        <m:r>
                          <a:rPr lang="en-US" sz="2200" i="1" dirty="0" smtClean="0">
                            <a:solidFill>
                              <a:schemeClr val="dk1"/>
                            </a:solidFill>
                            <a:latin typeface="Cambria Math" panose="02040503050406030204" pitchFamily="18" charset="0"/>
                          </a:rPr>
                          <m:t>𝑎</m:t>
                        </m:r>
                      </m:e>
                      <m:sup>
                        <m:r>
                          <a:rPr lang="en-US" sz="2200" i="1" dirty="0" smtClean="0">
                            <a:solidFill>
                              <a:schemeClr val="dk1"/>
                            </a:solidFill>
                            <a:latin typeface="Cambria Math" panose="02040503050406030204" pitchFamily="18" charset="0"/>
                          </a:rPr>
                          <m:t>2</m:t>
                        </m:r>
                      </m:sup>
                    </m:sSup>
                    <m:r>
                      <a:rPr lang="en-US" sz="2200" i="1" dirty="0" smtClean="0">
                        <a:solidFill>
                          <a:schemeClr val="dk1"/>
                        </a:solidFill>
                        <a:latin typeface="Cambria Math" panose="02040503050406030204" pitchFamily="18" charset="0"/>
                      </a:rPr>
                      <m:t>+</m:t>
                    </m:r>
                    <m:sSup>
                      <m:sSupPr>
                        <m:ctrlPr>
                          <a:rPr lang="en-US" sz="2200" i="1" dirty="0" smtClean="0">
                            <a:solidFill>
                              <a:schemeClr val="dk1"/>
                            </a:solidFill>
                            <a:latin typeface="Cambria Math" panose="02040503050406030204" pitchFamily="18" charset="0"/>
                          </a:rPr>
                        </m:ctrlPr>
                      </m:sSupPr>
                      <m:e>
                        <m:r>
                          <a:rPr lang="en-US" sz="2200" i="1" dirty="0" smtClean="0">
                            <a:solidFill>
                              <a:schemeClr val="dk1"/>
                            </a:solidFill>
                            <a:latin typeface="Cambria Math" panose="02040503050406030204" pitchFamily="18" charset="0"/>
                          </a:rPr>
                          <m:t>3</m:t>
                        </m:r>
                      </m:e>
                      <m:sup>
                        <m:r>
                          <a:rPr lang="en-US" sz="2200" i="1" dirty="0" smtClean="0">
                            <a:solidFill>
                              <a:schemeClr val="dk1"/>
                            </a:solidFill>
                            <a:latin typeface="Cambria Math" panose="02040503050406030204" pitchFamily="18" charset="0"/>
                          </a:rPr>
                          <m:t>2</m:t>
                        </m:r>
                      </m:sup>
                    </m:sSup>
                    <m:r>
                      <a:rPr lang="en-US" sz="2200" i="1" dirty="0" smtClean="0">
                        <a:solidFill>
                          <a:schemeClr val="dk1"/>
                        </a:solidFill>
                        <a:latin typeface="Cambria Math" panose="02040503050406030204" pitchFamily="18" charset="0"/>
                      </a:rPr>
                      <m:t>=</m:t>
                    </m:r>
                    <m:sSup>
                      <m:sSupPr>
                        <m:ctrlPr>
                          <a:rPr lang="en-US" sz="2200" i="1" dirty="0" smtClean="0">
                            <a:solidFill>
                              <a:schemeClr val="dk1"/>
                            </a:solidFill>
                            <a:latin typeface="Cambria Math" panose="02040503050406030204" pitchFamily="18" charset="0"/>
                          </a:rPr>
                        </m:ctrlPr>
                      </m:sSupPr>
                      <m:e>
                        <m:r>
                          <a:rPr lang="en-US" sz="2200" i="1" dirty="0" smtClean="0">
                            <a:solidFill>
                              <a:schemeClr val="dk1"/>
                            </a:solidFill>
                            <a:latin typeface="Cambria Math" panose="02040503050406030204" pitchFamily="18" charset="0"/>
                          </a:rPr>
                          <m:t>5</m:t>
                        </m:r>
                      </m:e>
                      <m:sup>
                        <m:r>
                          <a:rPr lang="en-US" sz="2200" i="1" dirty="0" smtClean="0">
                            <a:solidFill>
                              <a:schemeClr val="dk1"/>
                            </a:solidFill>
                            <a:latin typeface="Cambria Math" panose="02040503050406030204" pitchFamily="18" charset="0"/>
                          </a:rPr>
                          <m:t>2</m:t>
                        </m:r>
                      </m:sup>
                    </m:sSup>
                  </m:oMath>
                </a14:m>
                <a:r>
                  <a:rPr lang="en-US" sz="2200" dirty="0">
                    <a:solidFill>
                      <a:schemeClr val="dk1"/>
                    </a:solidFill>
                  </a:rPr>
                  <a:t> → </a:t>
                </a:r>
                <a14:m>
                  <m:oMath xmlns:m="http://schemas.openxmlformats.org/officeDocument/2006/math">
                    <m:r>
                      <a:rPr lang="en-US" sz="2200" i="1" dirty="0" smtClean="0">
                        <a:solidFill>
                          <a:schemeClr val="dk1"/>
                        </a:solidFill>
                        <a:latin typeface="Cambria Math" panose="02040503050406030204" pitchFamily="18" charset="0"/>
                      </a:rPr>
                      <m:t>𝑎</m:t>
                    </m:r>
                    <m:r>
                      <a:rPr lang="en-US" sz="2200" i="1" dirty="0" smtClean="0">
                        <a:solidFill>
                          <a:schemeClr val="dk1"/>
                        </a:solidFill>
                        <a:latin typeface="Cambria Math" panose="02040503050406030204" pitchFamily="18" charset="0"/>
                      </a:rPr>
                      <m:t>=4</m:t>
                    </m:r>
                  </m:oMath>
                </a14:m>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3: Since </a:t>
                </a:r>
                <a14:m>
                  <m:oMath xmlns:m="http://schemas.openxmlformats.org/officeDocument/2006/math">
                    <m:r>
                      <a:rPr lang="en-US" sz="2200" i="1" dirty="0" smtClean="0">
                        <a:solidFill>
                          <a:schemeClr val="dk1"/>
                        </a:solidFill>
                        <a:latin typeface="Cambria Math" panose="02040503050406030204" pitchFamily="18" charset="0"/>
                      </a:rPr>
                      <m:t>𝜃</m:t>
                    </m:r>
                  </m:oMath>
                </a14:m>
                <a:r>
                  <a:rPr lang="en-US" sz="2200" dirty="0">
                    <a:solidFill>
                      <a:schemeClr val="dk1"/>
                    </a:solidFill>
                  </a:rPr>
                  <a:t> is in Quadrant II,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𝜃</m:t>
                        </m:r>
                      </m:e>
                    </m:func>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4</m:t>
                        </m:r>
                      </m:num>
                      <m:den>
                        <m:r>
                          <a:rPr lang="en-US" sz="2200" i="1" dirty="0" smtClean="0">
                            <a:solidFill>
                              <a:schemeClr val="dk1"/>
                            </a:solidFill>
                            <a:latin typeface="Cambria Math" panose="02040503050406030204" pitchFamily="18" charset="0"/>
                          </a:rPr>
                          <m:t>5</m:t>
                        </m:r>
                      </m:den>
                    </m:f>
                  </m:oMath>
                </a14:m>
                <a:r>
                  <a:rPr lang="en-US" sz="2200" dirty="0">
                    <a:solidFill>
                      <a:schemeClr val="dk1"/>
                    </a:solidFill>
                  </a:rPr>
                  <a:t> (cosine is negative in QII)</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4: Apply double-angle formula:</a:t>
                </a:r>
                <a:endParaRPr sz="2200" dirty="0">
                  <a:solidFill>
                    <a:schemeClr val="dk1"/>
                  </a:solidFill>
                </a:endParaRPr>
              </a:p>
              <a:p>
                <a:pPr marL="457200" marR="0" lvl="0" indent="0" algn="l" rtl="0">
                  <a:lnSpc>
                    <a:spcPct val="113000"/>
                  </a:lnSpc>
                  <a:spcBef>
                    <a:spcPts val="1000"/>
                  </a:spcBef>
                  <a:spcAft>
                    <a:spcPts val="1000"/>
                  </a:spcAft>
                  <a:buClr>
                    <a:srgbClr val="000000"/>
                  </a:buClr>
                  <a:buSzPts val="2800"/>
                  <a:buFont typeface="Arial"/>
                  <a:buNone/>
                </a:pPr>
                <a14:m>
                  <m:oMathPara xmlns:m="http://schemas.openxmlformats.org/officeDocument/2006/math">
                    <m:oMathParaPr>
                      <m:jc m:val="centerGroup"/>
                    </m:oMathParaPr>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2</m:t>
                              </m:r>
                              <m:r>
                                <a:rPr lang="en-US" sz="2200" i="1" dirty="0" smtClean="0">
                                  <a:solidFill>
                                    <a:schemeClr val="dk1"/>
                                  </a:solidFill>
                                  <a:latin typeface="Cambria Math" panose="02040503050406030204" pitchFamily="18" charset="0"/>
                                </a:rPr>
                                <m:t>𝜃</m:t>
                              </m:r>
                            </m:e>
                          </m:d>
                        </m:e>
                      </m:func>
                      <m:r>
                        <a:rPr lang="en-US" sz="2200" i="1" dirty="0" smtClean="0">
                          <a:solidFill>
                            <a:schemeClr val="dk1"/>
                          </a:solidFill>
                          <a:latin typeface="Cambria Math" panose="02040503050406030204" pitchFamily="18" charset="0"/>
                        </a:rPr>
                        <m:t>=2</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𝜃</m:t>
                          </m:r>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𝜃</m:t>
                          </m:r>
                        </m:e>
                      </m:func>
                      <m:r>
                        <a:rPr lang="en-US" sz="2200" i="1" dirty="0" smtClean="0">
                          <a:solidFill>
                            <a:schemeClr val="dk1"/>
                          </a:solidFill>
                          <a:latin typeface="Cambria Math" panose="02040503050406030204" pitchFamily="18" charset="0"/>
                        </a:rPr>
                        <m:t>=2</m:t>
                      </m:r>
                      <m:d>
                        <m:dPr>
                          <m:ctrlPr>
                            <a:rPr lang="en-US" sz="2200" i="1" dirty="0" smtClean="0">
                              <a:solidFill>
                                <a:schemeClr val="dk1"/>
                              </a:solidFill>
                              <a:latin typeface="Cambria Math" panose="02040503050406030204" pitchFamily="18" charset="0"/>
                            </a:rPr>
                          </m:ctrlPr>
                        </m:dPr>
                        <m:e>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3</m:t>
                              </m:r>
                            </m:num>
                            <m:den>
                              <m:r>
                                <a:rPr lang="en-US" sz="2200" i="1" dirty="0" smtClean="0">
                                  <a:solidFill>
                                    <a:schemeClr val="dk1"/>
                                  </a:solidFill>
                                  <a:latin typeface="Cambria Math" panose="02040503050406030204" pitchFamily="18" charset="0"/>
                                </a:rPr>
                                <m:t>5</m:t>
                              </m:r>
                            </m:den>
                          </m:f>
                        </m:e>
                      </m:d>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4</m:t>
                              </m:r>
                            </m:num>
                            <m:den>
                              <m:r>
                                <a:rPr lang="en-US" sz="2200" i="1" dirty="0" smtClean="0">
                                  <a:solidFill>
                                    <a:schemeClr val="dk1"/>
                                  </a:solidFill>
                                  <a:latin typeface="Cambria Math" panose="02040503050406030204" pitchFamily="18" charset="0"/>
                                </a:rPr>
                                <m:t>5</m:t>
                              </m:r>
                            </m:den>
                          </m:f>
                        </m:e>
                      </m:d>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24</m:t>
                          </m:r>
                        </m:num>
                        <m:den>
                          <m:r>
                            <a:rPr lang="en-US" sz="2200" i="1" dirty="0" smtClean="0">
                              <a:solidFill>
                                <a:schemeClr val="dk1"/>
                              </a:solidFill>
                              <a:latin typeface="Cambria Math" panose="02040503050406030204" pitchFamily="18" charset="0"/>
                            </a:rPr>
                            <m:t>25</m:t>
                          </m:r>
                        </m:den>
                      </m:f>
                    </m:oMath>
                  </m:oMathPara>
                </a14:m>
              </a:p>
            </p:txBody>
          </p:sp>
        </mc:Choice>
        <mc:Fallback>
          <p:sp>
            <p:nvSpPr>
              <p:cNvPr id="814" name="Google Shape;814;p128"/>
              <p:cNvSpPr txBox="1">
                <a:spLocks noRot="1" noChangeAspect="1" noMove="1" noResize="1" noEditPoints="1" noAdjustHandles="1" noChangeArrowheads="1" noChangeShapeType="1" noTextEdit="1"/>
              </p:cNvSpPr>
              <p:nvPr/>
            </p:nvSpPr>
            <p:spPr>
              <a:xfrm>
                <a:off x="824933" y="1278450"/>
                <a:ext cx="10559700" cy="4007980"/>
              </a:xfrm>
              <a:prstGeom prst="rect">
                <a:avLst/>
              </a:prstGeom>
              <a:blipFill>
                <a:blip r:embed="rId3"/>
                <a:stretch>
                  <a:fillRect l="-360"/>
                </a:stretch>
              </a:blipFill>
              <a:ln>
                <a:noFill/>
              </a:ln>
            </p:spPr>
            <p:txBody>
              <a:bodyPr/>
              <a:lstStyle/>
              <a:p>
                <a:r>
                  <a:rPr lang="en-US">
                    <a:noFill/>
                  </a:rPr>
                  <a:t> </a:t>
                </a:r>
              </a:p>
            </p:txBody>
          </p:sp>
        </mc:Fallback>
      </mc:AlternateContent>
      <p:sp>
        <p:nvSpPr>
          <p:cNvPr id="815" name="Google Shape;815;p128">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29"/>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dirty="0"/>
              <a:t>Example: Double-Angle Formula for Tangent</a:t>
            </a:r>
            <a:endParaRPr dirty="0"/>
          </a:p>
        </p:txBody>
      </p:sp>
      <mc:AlternateContent xmlns:mc="http://schemas.openxmlformats.org/markup-compatibility/2006">
        <mc:Choice xmlns:a14="http://schemas.microsoft.com/office/drawing/2010/main" Requires="a14">
          <p:sp>
            <p:nvSpPr>
              <p:cNvPr id="821" name="Google Shape;821;p129"/>
              <p:cNvSpPr txBox="1"/>
              <p:nvPr/>
            </p:nvSpPr>
            <p:spPr>
              <a:xfrm>
                <a:off x="831833" y="1159085"/>
                <a:ext cx="10559700" cy="499376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Given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tan</m:t>
                        </m:r>
                      </m:fName>
                      <m:e>
                        <m:r>
                          <a:rPr lang="en-US" sz="2000" i="1" dirty="0" smtClean="0">
                            <a:solidFill>
                              <a:schemeClr val="dk1"/>
                            </a:solidFill>
                            <a:latin typeface="Cambria Math" panose="02040503050406030204" pitchFamily="18" charset="0"/>
                          </a:rPr>
                          <m:t>𝜃</m:t>
                        </m:r>
                      </m:e>
                    </m:func>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3</m:t>
                        </m:r>
                      </m:num>
                      <m:den>
                        <m:r>
                          <a:rPr lang="en-US" sz="2000" i="1" dirty="0" smtClean="0">
                            <a:solidFill>
                              <a:schemeClr val="dk1"/>
                            </a:solidFill>
                            <a:latin typeface="Cambria Math" panose="02040503050406030204" pitchFamily="18" charset="0"/>
                          </a:rPr>
                          <m:t>4</m:t>
                        </m:r>
                      </m:den>
                    </m:f>
                  </m:oMath>
                </a14:m>
                <a:r>
                  <a:rPr lang="en-US" sz="2000" dirty="0">
                    <a:solidFill>
                      <a:schemeClr val="dk1"/>
                    </a:solidFill>
                  </a:rPr>
                  <a:t> and \theta is in Quadrant I, find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tan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𝜃</m:t>
                            </m:r>
                          </m:e>
                        </m:d>
                      </m:e>
                    </m:func>
                  </m:oMath>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1: Apply the double-angle formula for tangent: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tan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𝜃</m:t>
                            </m:r>
                          </m:e>
                        </m:d>
                      </m:e>
                    </m:func>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tan</m:t>
                            </m:r>
                          </m:fName>
                          <m:e>
                            <m:r>
                              <a:rPr lang="en-US" sz="2000" i="1" dirty="0" smtClean="0">
                                <a:solidFill>
                                  <a:schemeClr val="dk1"/>
                                </a:solidFill>
                                <a:latin typeface="Cambria Math" panose="02040503050406030204" pitchFamily="18" charset="0"/>
                              </a:rPr>
                              <m:t>𝜃</m:t>
                            </m:r>
                          </m:e>
                        </m:func>
                      </m:num>
                      <m:den>
                        <m:r>
                          <a:rPr lang="en-US" sz="2000" i="1" dirty="0" smtClean="0">
                            <a:solidFill>
                              <a:schemeClr val="dk1"/>
                            </a:solidFill>
                            <a:latin typeface="Cambria Math" panose="02040503050406030204" pitchFamily="18" charset="0"/>
                          </a:rPr>
                          <m:t>1−</m:t>
                        </m:r>
                        <m:func>
                          <m:funcPr>
                            <m:ctrlPr>
                              <a:rPr lang="en-US" sz="2000" i="1" dirty="0" smtClean="0">
                                <a:solidFill>
                                  <a:schemeClr val="dk1"/>
                                </a:solidFill>
                                <a:latin typeface="Cambria Math" panose="02040503050406030204" pitchFamily="18" charset="0"/>
                              </a:rPr>
                            </m:ctrlPr>
                          </m:funcPr>
                          <m:fName>
                            <m:sSup>
                              <m:sSupPr>
                                <m:ctrlPr>
                                  <a:rPr lang="en-US" sz="2000" i="1" dirty="0" smtClean="0">
                                    <a:solidFill>
                                      <a:schemeClr val="dk1"/>
                                    </a:solidFill>
                                    <a:latin typeface="Cambria Math" panose="02040503050406030204" pitchFamily="18" charset="0"/>
                                  </a:rPr>
                                </m:ctrlPr>
                              </m:sSupPr>
                              <m:e>
                                <m:r>
                                  <m:rPr>
                                    <m:sty m:val="p"/>
                                  </m:rPr>
                                  <a:rPr lang="en-US" sz="2000" i="0" dirty="0" smtClean="0">
                                    <a:solidFill>
                                      <a:schemeClr val="dk1"/>
                                    </a:solidFill>
                                    <a:latin typeface="Cambria Math" panose="02040503050406030204" pitchFamily="18" charset="0"/>
                                  </a:rPr>
                                  <m:t>tan</m:t>
                                </m:r>
                              </m:e>
                              <m:sup>
                                <m:r>
                                  <a:rPr lang="en-US" sz="2000" i="1" dirty="0" smtClean="0">
                                    <a:solidFill>
                                      <a:schemeClr val="dk1"/>
                                    </a:solidFill>
                                    <a:latin typeface="Cambria Math" panose="02040503050406030204" pitchFamily="18" charset="0"/>
                                  </a:rPr>
                                  <m:t>2</m:t>
                                </m:r>
                              </m:sup>
                            </m:sSup>
                          </m:fName>
                          <m:e>
                            <m:r>
                              <a:rPr lang="en-US" sz="2000" i="1" dirty="0" smtClean="0">
                                <a:solidFill>
                                  <a:schemeClr val="dk1"/>
                                </a:solidFill>
                                <a:latin typeface="Cambria Math" panose="02040503050406030204" pitchFamily="18" charset="0"/>
                              </a:rPr>
                              <m:t>𝜃</m:t>
                            </m:r>
                          </m:e>
                        </m:func>
                      </m:den>
                    </m:f>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2: Substitute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tan</m:t>
                        </m:r>
                      </m:fName>
                      <m:e>
                        <m:r>
                          <a:rPr lang="en-US" sz="2000" i="1" dirty="0" smtClean="0">
                            <a:solidFill>
                              <a:schemeClr val="dk1"/>
                            </a:solidFill>
                            <a:latin typeface="Cambria Math" panose="02040503050406030204" pitchFamily="18" charset="0"/>
                          </a:rPr>
                          <m:t>𝜃</m:t>
                        </m:r>
                      </m:e>
                    </m:func>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3</m:t>
                        </m:r>
                      </m:num>
                      <m:den>
                        <m:r>
                          <a:rPr lang="en-US" sz="2000" i="1" dirty="0" smtClean="0">
                            <a:solidFill>
                              <a:schemeClr val="dk1"/>
                            </a:solidFill>
                            <a:latin typeface="Cambria Math" panose="02040503050406030204" pitchFamily="18" charset="0"/>
                          </a:rPr>
                          <m:t>4</m:t>
                        </m:r>
                      </m:den>
                    </m:f>
                  </m:oMath>
                </a14:m>
                <a:r>
                  <a:rPr lang="en-US" sz="2000" dirty="0">
                    <a:solidFill>
                      <a:schemeClr val="dk1"/>
                    </a:solidFill>
                  </a:rPr>
                  <a:t>:</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tan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𝜃</m:t>
                            </m:r>
                          </m:e>
                        </m:d>
                      </m:e>
                    </m:func>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2⋅</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3</m:t>
                            </m:r>
                          </m:num>
                          <m:den>
                            <m:r>
                              <a:rPr lang="en-US" sz="2000" i="1" dirty="0">
                                <a:solidFill>
                                  <a:schemeClr val="dk1"/>
                                </a:solidFill>
                                <a:latin typeface="Cambria Math" panose="02040503050406030204" pitchFamily="18" charset="0"/>
                              </a:rPr>
                              <m:t>4</m:t>
                            </m:r>
                          </m:den>
                        </m:f>
                      </m:num>
                      <m:den>
                        <m:r>
                          <a:rPr lang="en-US" sz="2000" i="1" dirty="0">
                            <a:solidFill>
                              <a:schemeClr val="dk1"/>
                            </a:solidFill>
                            <a:latin typeface="Cambria Math" panose="02040503050406030204" pitchFamily="18" charset="0"/>
                          </a:rPr>
                          <m:t>1−</m:t>
                        </m:r>
                        <m:sSup>
                          <m:sSupPr>
                            <m:ctrlPr>
                              <a:rPr lang="en-US" sz="2000" i="1" dirty="0">
                                <a:solidFill>
                                  <a:schemeClr val="dk1"/>
                                </a:solidFill>
                                <a:latin typeface="Cambria Math" panose="02040503050406030204" pitchFamily="18" charset="0"/>
                              </a:rPr>
                            </m:ctrlPr>
                          </m:sSupPr>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3</m:t>
                                    </m:r>
                                  </m:num>
                                  <m:den>
                                    <m:r>
                                      <a:rPr lang="en-US" sz="2000" i="1" dirty="0">
                                        <a:solidFill>
                                          <a:schemeClr val="dk1"/>
                                        </a:solidFill>
                                        <a:latin typeface="Cambria Math" panose="02040503050406030204" pitchFamily="18" charset="0"/>
                                      </a:rPr>
                                      <m:t>4</m:t>
                                    </m:r>
                                  </m:den>
                                </m:f>
                              </m:e>
                            </m:d>
                          </m:e>
                          <m:sup>
                            <m:r>
                              <a:rPr lang="en-US" sz="2000" i="1" dirty="0">
                                <a:solidFill>
                                  <a:schemeClr val="dk1"/>
                                </a:solidFill>
                                <a:latin typeface="Cambria Math" panose="02040503050406030204" pitchFamily="18" charset="0"/>
                              </a:rPr>
                              <m:t>2</m:t>
                            </m:r>
                          </m:sup>
                        </m:sSup>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6</m:t>
                            </m:r>
                          </m:num>
                          <m:den>
                            <m:r>
                              <a:rPr lang="en-US" sz="2000" i="1" dirty="0">
                                <a:solidFill>
                                  <a:schemeClr val="dk1"/>
                                </a:solidFill>
                                <a:latin typeface="Cambria Math" panose="02040503050406030204" pitchFamily="18" charset="0"/>
                              </a:rPr>
                              <m:t>4</m:t>
                            </m:r>
                          </m:den>
                        </m:f>
                      </m:num>
                      <m:den>
                        <m:r>
                          <a:rPr lang="en-US" sz="2000" i="1" dirty="0">
                            <a:solidFill>
                              <a:schemeClr val="dk1"/>
                            </a:solidFill>
                            <a:latin typeface="Cambria Math" panose="02040503050406030204" pitchFamily="18" charset="0"/>
                          </a:rPr>
                          <m:t>1−</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9</m:t>
                            </m:r>
                          </m:num>
                          <m:den>
                            <m:r>
                              <a:rPr lang="en-US" sz="2000" i="1" dirty="0">
                                <a:solidFill>
                                  <a:schemeClr val="dk1"/>
                                </a:solidFill>
                                <a:latin typeface="Cambria Math" panose="02040503050406030204" pitchFamily="18" charset="0"/>
                              </a:rPr>
                              <m:t>16</m:t>
                            </m:r>
                          </m:den>
                        </m:f>
                      </m:den>
                    </m:f>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3: Simplify:</a:t>
                </a:r>
                <a:endParaRPr sz="2000" dirty="0">
                  <a:solidFill>
                    <a:schemeClr val="dk1"/>
                  </a:solidFill>
                </a:endParaRPr>
              </a:p>
              <a:p>
                <a:pPr marL="457200" marR="0" lvl="0" indent="0" algn="l" rtl="0">
                  <a:lnSpc>
                    <a:spcPct val="113000"/>
                  </a:lnSpc>
                  <a:spcBef>
                    <a:spcPts val="1000"/>
                  </a:spcBef>
                  <a:spcAft>
                    <a:spcPts val="1000"/>
                  </a:spcAft>
                  <a:buClr>
                    <a:srgbClr val="000000"/>
                  </a:buClr>
                  <a:buSzPts val="2800"/>
                  <a:buFont typeface="Arial"/>
                  <a:buNone/>
                </a:pPr>
                <a14:m>
                  <m:oMathPara xmlns:m="http://schemas.openxmlformats.org/officeDocument/2006/math">
                    <m:oMathParaPr>
                      <m:jc m:val="centerGroup"/>
                    </m:oMathParaPr>
                    <m:oMath xmlns:m="http://schemas.openxmlformats.org/officeDocument/2006/math">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6</m:t>
                              </m:r>
                            </m:num>
                            <m:den>
                              <m:r>
                                <a:rPr lang="en-US" sz="2000" i="1" dirty="0" smtClean="0">
                                  <a:solidFill>
                                    <a:schemeClr val="dk1"/>
                                  </a:solidFill>
                                  <a:latin typeface="Cambria Math" panose="02040503050406030204" pitchFamily="18" charset="0"/>
                                </a:rPr>
                                <m:t>4</m:t>
                              </m:r>
                            </m:den>
                          </m:f>
                        </m:num>
                        <m:den>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7</m:t>
                              </m:r>
                            </m:num>
                            <m:den>
                              <m:r>
                                <a:rPr lang="en-US" sz="2000" i="1" dirty="0" smtClean="0">
                                  <a:solidFill>
                                    <a:schemeClr val="dk1"/>
                                  </a:solidFill>
                                  <a:latin typeface="Cambria Math" panose="02040503050406030204" pitchFamily="18" charset="0"/>
                                </a:rPr>
                                <m:t>16</m:t>
                              </m:r>
                            </m:den>
                          </m:f>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6</m:t>
                          </m:r>
                        </m:num>
                        <m:den>
                          <m:r>
                            <a:rPr lang="en-US" sz="2000" i="1" dirty="0" smtClean="0">
                              <a:solidFill>
                                <a:schemeClr val="dk1"/>
                              </a:solidFill>
                              <a:latin typeface="Cambria Math" panose="02040503050406030204" pitchFamily="18" charset="0"/>
                            </a:rPr>
                            <m:t>4</m:t>
                          </m:r>
                        </m:den>
                      </m:f>
                      <m:r>
                        <a:rPr lang="en-US" sz="2000" i="1" dirty="0" smtClean="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16</m:t>
                          </m:r>
                        </m:num>
                        <m:den>
                          <m:r>
                            <a:rPr lang="en-US" sz="2000" i="1" dirty="0">
                              <a:solidFill>
                                <a:schemeClr val="dk1"/>
                              </a:solidFill>
                              <a:latin typeface="Cambria Math" panose="02040503050406030204" pitchFamily="18" charset="0"/>
                            </a:rPr>
                            <m:t>7</m:t>
                          </m:r>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96</m:t>
                          </m:r>
                        </m:num>
                        <m:den>
                          <m:r>
                            <a:rPr lang="en-US" sz="2000" i="1" dirty="0">
                              <a:solidFill>
                                <a:schemeClr val="dk1"/>
                              </a:solidFill>
                              <a:latin typeface="Cambria Math" panose="02040503050406030204" pitchFamily="18" charset="0"/>
                            </a:rPr>
                            <m:t>28</m:t>
                          </m:r>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24</m:t>
                          </m:r>
                        </m:num>
                        <m:den>
                          <m:r>
                            <a:rPr lang="en-US" sz="2000" i="1" dirty="0">
                              <a:solidFill>
                                <a:schemeClr val="dk1"/>
                              </a:solidFill>
                              <a:latin typeface="Cambria Math" panose="02040503050406030204" pitchFamily="18" charset="0"/>
                            </a:rPr>
                            <m:t>7</m:t>
                          </m:r>
                        </m:den>
                      </m:f>
                    </m:oMath>
                  </m:oMathPara>
                </a14:m>
              </a:p>
            </p:txBody>
          </p:sp>
        </mc:Choice>
        <mc:Fallback>
          <p:sp>
            <p:nvSpPr>
              <p:cNvPr id="821" name="Google Shape;821;p129"/>
              <p:cNvSpPr txBox="1">
                <a:spLocks noRot="1" noChangeAspect="1" noMove="1" noResize="1" noEditPoints="1" noAdjustHandles="1" noChangeArrowheads="1" noChangeShapeType="1" noTextEdit="1"/>
              </p:cNvSpPr>
              <p:nvPr/>
            </p:nvSpPr>
            <p:spPr>
              <a:xfrm>
                <a:off x="831833" y="1159085"/>
                <a:ext cx="10559700" cy="4993763"/>
              </a:xfrm>
              <a:prstGeom prst="rect">
                <a:avLst/>
              </a:prstGeom>
              <a:blipFill>
                <a:blip r:embed="rId3"/>
                <a:stretch>
                  <a:fillRect l="-360"/>
                </a:stretch>
              </a:blipFill>
              <a:ln>
                <a:noFill/>
              </a:ln>
            </p:spPr>
            <p:txBody>
              <a:bodyPr/>
              <a:lstStyle/>
              <a:p>
                <a:r>
                  <a:rPr lang="en-US">
                    <a:noFill/>
                  </a:rPr>
                  <a:t> </a:t>
                </a:r>
              </a:p>
            </p:txBody>
          </p:sp>
        </mc:Fallback>
      </mc:AlternateContent>
      <p:sp>
        <p:nvSpPr>
          <p:cNvPr id="822" name="Google Shape;822;p129">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30"/>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Double-Angle Formulas</a:t>
            </a:r>
            <a:endParaRPr>
              <a:solidFill>
                <a:schemeClr val="accent5"/>
              </a:solidFill>
            </a:endParaRPr>
          </a:p>
        </p:txBody>
      </p:sp>
      <mc:AlternateContent xmlns:mc="http://schemas.openxmlformats.org/markup-compatibility/2006">
        <mc:Choice xmlns:a14="http://schemas.microsoft.com/office/drawing/2010/main" Requires="a14">
          <p:sp>
            <p:nvSpPr>
              <p:cNvPr id="828" name="Google Shape;828;p130"/>
              <p:cNvSpPr txBox="1"/>
              <p:nvPr/>
            </p:nvSpPr>
            <p:spPr>
              <a:xfrm>
                <a:off x="831833" y="1625840"/>
                <a:ext cx="10303800" cy="3087471"/>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600" dirty="0">
                    <a:solidFill>
                      <a:schemeClr val="dk1"/>
                    </a:solidFill>
                  </a:rPr>
                  <a:t>Given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cos</m:t>
                        </m:r>
                      </m:fName>
                      <m:e>
                        <m:r>
                          <a:rPr lang="en-US" sz="2600" i="1" dirty="0" smtClean="0">
                            <a:solidFill>
                              <a:schemeClr val="dk1"/>
                            </a:solidFill>
                            <a:latin typeface="Cambria Math" panose="02040503050406030204" pitchFamily="18" charset="0"/>
                          </a:rPr>
                          <m:t>𝜃</m:t>
                        </m:r>
                      </m:e>
                    </m:func>
                    <m:r>
                      <a:rPr lang="en-US" sz="2600" i="1" dirty="0" smtClean="0">
                        <a:solidFill>
                          <a:schemeClr val="dk1"/>
                        </a:solidFill>
                        <a:latin typeface="Cambria Math" panose="02040503050406030204" pitchFamily="18" charset="0"/>
                      </a:rPr>
                      <m:t>=−</m:t>
                    </m:r>
                    <m:f>
                      <m:fPr>
                        <m:ctrlPr>
                          <a:rPr lang="en-US" sz="2600" i="1" dirty="0" smtClean="0">
                            <a:solidFill>
                              <a:schemeClr val="dk1"/>
                            </a:solidFill>
                            <a:latin typeface="Cambria Math" panose="02040503050406030204" pitchFamily="18" charset="0"/>
                          </a:rPr>
                        </m:ctrlPr>
                      </m:fPr>
                      <m:num>
                        <m:r>
                          <a:rPr lang="en-US" sz="2600" i="1" dirty="0" smtClean="0">
                            <a:solidFill>
                              <a:schemeClr val="dk1"/>
                            </a:solidFill>
                            <a:latin typeface="Cambria Math" panose="02040503050406030204" pitchFamily="18" charset="0"/>
                          </a:rPr>
                          <m:t>5</m:t>
                        </m:r>
                      </m:num>
                      <m:den>
                        <m:r>
                          <a:rPr lang="en-US" sz="2600" i="1" dirty="0" smtClean="0">
                            <a:solidFill>
                              <a:schemeClr val="dk1"/>
                            </a:solidFill>
                            <a:latin typeface="Cambria Math" panose="02040503050406030204" pitchFamily="18" charset="0"/>
                          </a:rPr>
                          <m:t>13</m:t>
                        </m:r>
                      </m:den>
                    </m:f>
                  </m:oMath>
                </a14:m>
                <a:r>
                  <a:rPr lang="en-US" sz="2600" dirty="0">
                    <a:solidFill>
                      <a:schemeClr val="dk1"/>
                    </a:solidFill>
                  </a:rPr>
                  <a:t> and </a:t>
                </a:r>
                <a14:m>
                  <m:oMath xmlns:m="http://schemas.openxmlformats.org/officeDocument/2006/math">
                    <m:r>
                      <a:rPr lang="en-US" sz="2600" i="1" dirty="0" smtClean="0">
                        <a:solidFill>
                          <a:schemeClr val="dk1"/>
                        </a:solidFill>
                        <a:latin typeface="Cambria Math" panose="02040503050406030204" pitchFamily="18" charset="0"/>
                      </a:rPr>
                      <m:t>𝜃</m:t>
                    </m:r>
                  </m:oMath>
                </a14:m>
                <a:r>
                  <a:rPr lang="en-US" sz="2600" dirty="0">
                    <a:solidFill>
                      <a:schemeClr val="dk1"/>
                    </a:solidFill>
                  </a:rPr>
                  <a:t> is in Quadrant III, find:</a:t>
                </a:r>
                <a:br>
                  <a:rPr lang="en-US" sz="2600" dirty="0">
                    <a:solidFill>
                      <a:schemeClr val="dk1"/>
                    </a:solidFill>
                  </a:rPr>
                </a:br>
                <a:endParaRPr sz="2600" dirty="0">
                  <a:solidFill>
                    <a:schemeClr val="dk1"/>
                  </a:solidFill>
                </a:endParaRPr>
              </a:p>
              <a:p>
                <a:pPr marL="0" marR="0" lvl="0" indent="0" algn="l" rtl="0">
                  <a:lnSpc>
                    <a:spcPct val="113000"/>
                  </a:lnSpc>
                  <a:spcBef>
                    <a:spcPts val="1000"/>
                  </a:spcBef>
                  <a:spcAft>
                    <a:spcPts val="0"/>
                  </a:spcAft>
                  <a:buClr>
                    <a:srgbClr val="000000"/>
                  </a:buClr>
                  <a:buSzPts val="4400"/>
                  <a:buFont typeface="Arial"/>
                  <a:buNone/>
                </a:pPr>
                <a:r>
                  <a:rPr lang="en-US" sz="2600" dirty="0">
                    <a:solidFill>
                      <a:schemeClr val="dk1"/>
                    </a:solidFill>
                  </a:rPr>
                  <a:t>a)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sin</m:t>
                        </m:r>
                      </m:fName>
                      <m:e>
                        <m:d>
                          <m:dPr>
                            <m:ctrlPr>
                              <a:rPr lang="en-US" sz="2600" i="1" dirty="0" smtClean="0">
                                <a:solidFill>
                                  <a:schemeClr val="dk1"/>
                                </a:solidFill>
                                <a:latin typeface="Cambria Math" panose="02040503050406030204" pitchFamily="18" charset="0"/>
                              </a:rPr>
                            </m:ctrlPr>
                          </m:dPr>
                          <m:e>
                            <m:r>
                              <a:rPr lang="en-US" sz="2600" i="1" dirty="0" smtClean="0">
                                <a:solidFill>
                                  <a:schemeClr val="dk1"/>
                                </a:solidFill>
                                <a:latin typeface="Cambria Math" panose="02040503050406030204" pitchFamily="18" charset="0"/>
                              </a:rPr>
                              <m:t>2</m:t>
                            </m:r>
                            <m:r>
                              <a:rPr lang="en-US" sz="2600" i="1" dirty="0" smtClean="0">
                                <a:solidFill>
                                  <a:schemeClr val="dk1"/>
                                </a:solidFill>
                                <a:latin typeface="Cambria Math" panose="02040503050406030204" pitchFamily="18" charset="0"/>
                              </a:rPr>
                              <m:t>𝜃</m:t>
                            </m:r>
                          </m:e>
                        </m:d>
                      </m:e>
                    </m:func>
                  </m:oMath>
                </a14:m>
                <a:br>
                  <a:rPr lang="en-US" sz="2600" dirty="0">
                    <a:solidFill>
                      <a:schemeClr val="dk1"/>
                    </a:solidFill>
                  </a:rPr>
                </a:br>
                <a:endParaRPr sz="2600" dirty="0">
                  <a:solidFill>
                    <a:schemeClr val="dk1"/>
                  </a:solidFill>
                </a:endParaRPr>
              </a:p>
              <a:p>
                <a:pPr marL="0" marR="0" lvl="0" indent="0" algn="l" rtl="0">
                  <a:lnSpc>
                    <a:spcPct val="113000"/>
                  </a:lnSpc>
                  <a:spcBef>
                    <a:spcPts val="1000"/>
                  </a:spcBef>
                  <a:spcAft>
                    <a:spcPts val="1000"/>
                  </a:spcAft>
                  <a:buClr>
                    <a:srgbClr val="000000"/>
                  </a:buClr>
                  <a:buSzPts val="4400"/>
                  <a:buFont typeface="Arial"/>
                  <a:buNone/>
                </a:pPr>
                <a:r>
                  <a:rPr lang="en-US" sz="2600" dirty="0">
                    <a:solidFill>
                      <a:schemeClr val="dk1"/>
                    </a:solidFill>
                  </a:rPr>
                  <a:t>b)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cos</m:t>
                        </m:r>
                      </m:fName>
                      <m:e>
                        <m:d>
                          <m:dPr>
                            <m:ctrlPr>
                              <a:rPr lang="en-US" sz="2600" i="1" dirty="0" smtClean="0">
                                <a:solidFill>
                                  <a:schemeClr val="dk1"/>
                                </a:solidFill>
                                <a:latin typeface="Cambria Math" panose="02040503050406030204" pitchFamily="18" charset="0"/>
                              </a:rPr>
                            </m:ctrlPr>
                          </m:dPr>
                          <m:e>
                            <m:r>
                              <a:rPr lang="en-US" sz="2600" i="1" dirty="0" smtClean="0">
                                <a:solidFill>
                                  <a:schemeClr val="dk1"/>
                                </a:solidFill>
                                <a:latin typeface="Cambria Math" panose="02040503050406030204" pitchFamily="18" charset="0"/>
                              </a:rPr>
                              <m:t>2</m:t>
                            </m:r>
                            <m:r>
                              <a:rPr lang="en-US" sz="2600" i="1" dirty="0" smtClean="0">
                                <a:solidFill>
                                  <a:schemeClr val="dk1"/>
                                </a:solidFill>
                                <a:latin typeface="Cambria Math" panose="02040503050406030204" pitchFamily="18" charset="0"/>
                              </a:rPr>
                              <m:t>𝜃</m:t>
                            </m:r>
                          </m:e>
                        </m:d>
                      </m:e>
                    </m:func>
                  </m:oMath>
                </a14:m>
                <a:r>
                  <a:rPr lang="en-US" sz="2600" dirty="0">
                    <a:solidFill>
                      <a:schemeClr val="dk1"/>
                    </a:solidFill>
                  </a:rPr>
                  <a:t> (use any version of the formula)</a:t>
                </a:r>
                <a:endParaRPr sz="2600" dirty="0">
                  <a:solidFill>
                    <a:schemeClr val="dk1"/>
                  </a:solidFill>
                </a:endParaRPr>
              </a:p>
            </p:txBody>
          </p:sp>
        </mc:Choice>
        <mc:Fallback>
          <p:sp>
            <p:nvSpPr>
              <p:cNvPr id="828" name="Google Shape;828;p130"/>
              <p:cNvSpPr txBox="1">
                <a:spLocks noRot="1" noChangeAspect="1" noMove="1" noResize="1" noEditPoints="1" noAdjustHandles="1" noChangeArrowheads="1" noChangeShapeType="1" noTextEdit="1"/>
              </p:cNvSpPr>
              <p:nvPr/>
            </p:nvSpPr>
            <p:spPr>
              <a:xfrm>
                <a:off x="831833" y="1625840"/>
                <a:ext cx="10303800" cy="3087471"/>
              </a:xfrm>
              <a:prstGeom prst="rect">
                <a:avLst/>
              </a:prstGeom>
              <a:blipFill>
                <a:blip r:embed="rId3"/>
                <a:stretch>
                  <a:fillRect l="-739"/>
                </a:stretch>
              </a:blipFill>
              <a:ln>
                <a:noFill/>
              </a:ln>
            </p:spPr>
            <p:txBody>
              <a:bodyPr/>
              <a:lstStyle/>
              <a:p>
                <a:r>
                  <a:rPr lang="en-US">
                    <a:noFill/>
                  </a:rPr>
                  <a:t> </a:t>
                </a:r>
              </a:p>
            </p:txBody>
          </p:sp>
        </mc:Fallback>
      </mc:AlternateContent>
      <p:sp>
        <p:nvSpPr>
          <p:cNvPr id="829" name="Google Shape;829;p130">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32"/>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Reduction Formulas—Lowering Powers</a:t>
            </a:r>
            <a:endParaRPr/>
          </a:p>
        </p:txBody>
      </p:sp>
      <mc:AlternateContent xmlns:mc="http://schemas.openxmlformats.org/markup-compatibility/2006">
        <mc:Choice xmlns:a14="http://schemas.microsoft.com/office/drawing/2010/main" Requires="a14">
          <p:sp>
            <p:nvSpPr>
              <p:cNvPr id="842" name="Google Shape;842;p132"/>
              <p:cNvSpPr txBox="1"/>
              <p:nvPr/>
            </p:nvSpPr>
            <p:spPr>
              <a:xfrm>
                <a:off x="831833" y="1191915"/>
                <a:ext cx="8756100" cy="4928104"/>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The problem: How do we simplify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oMath>
                </a14:m>
                <a:r>
                  <a:rPr lang="en-US" sz="2200" dirty="0">
                    <a:solidFill>
                      <a:schemeClr val="dk1"/>
                    </a:solidFill>
                  </a:rPr>
                  <a:t> or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oMath>
                </a14:m>
                <a:r>
                  <a:rPr lang="en-US" sz="2200" dirty="0">
                    <a:solidFill>
                      <a:schemeClr val="dk1"/>
                    </a:solidFill>
                  </a:rPr>
                  <a:t>?</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The solution: Use reduction formulas (also called power-reducing formulas) derived from double-angle formulas!</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b="1" dirty="0">
                    <a:solidFill>
                      <a:schemeClr val="dk1"/>
                    </a:solidFill>
                  </a:rPr>
                  <a:t>Reduction Formulas:</a:t>
                </a:r>
                <a:endParaRPr sz="2200" b="1" dirty="0">
                  <a:solidFill>
                    <a:schemeClr val="dk1"/>
                  </a:solidFill>
                </a:endParaRPr>
              </a:p>
              <a:p>
                <a:pPr marL="76200" marR="0" lvl="0" algn="l" rtl="0">
                  <a:lnSpc>
                    <a:spcPct val="113000"/>
                  </a:lnSpc>
                  <a:spcBef>
                    <a:spcPts val="1000"/>
                  </a:spcBef>
                  <a:spcAft>
                    <a:spcPts val="0"/>
                  </a:spcAft>
                  <a:buClr>
                    <a:schemeClr val="dk1"/>
                  </a:buClr>
                  <a:buSzPts val="24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a:solidFill>
                                  <a:schemeClr val="dk1"/>
                                </a:solidFill>
                                <a:latin typeface="Cambria Math" panose="02040503050406030204" pitchFamily="18" charset="0"/>
                              </a:rPr>
                              <m:t>2</m:t>
                            </m:r>
                          </m:sup>
                        </m:sSup>
                      </m:fName>
                      <m:e>
                        <m:r>
                          <a:rPr lang="en-US" sz="2200" i="1" dirty="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1−</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num>
                      <m:den>
                        <m:r>
                          <a:rPr lang="en-US" sz="2200" i="1" dirty="0">
                            <a:solidFill>
                              <a:schemeClr val="dk1"/>
                            </a:solidFill>
                            <a:latin typeface="Cambria Math" panose="02040503050406030204" pitchFamily="18" charset="0"/>
                          </a:rPr>
                          <m:t>2</m:t>
                        </m:r>
                      </m:den>
                    </m:f>
                  </m:oMath>
                </a14:m>
                <a:endParaRPr sz="2200" dirty="0">
                  <a:solidFill>
                    <a:schemeClr val="dk1"/>
                  </a:solidFill>
                </a:endParaRPr>
              </a:p>
              <a:p>
                <a:pPr marL="76200" marR="0" lvl="0" algn="l" rtl="0">
                  <a:lnSpc>
                    <a:spcPct val="113000"/>
                  </a:lnSpc>
                  <a:spcBef>
                    <a:spcPts val="0"/>
                  </a:spcBef>
                  <a:spcAft>
                    <a:spcPts val="0"/>
                  </a:spcAft>
                  <a:buClr>
                    <a:schemeClr val="dk1"/>
                  </a:buClr>
                  <a:buSzPts val="24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a:solidFill>
                                  <a:schemeClr val="dk1"/>
                                </a:solidFill>
                                <a:latin typeface="Cambria Math" panose="02040503050406030204" pitchFamily="18" charset="0"/>
                              </a:rPr>
                              <m:t>2</m:t>
                            </m:r>
                          </m:sup>
                        </m:sSup>
                      </m:fName>
                      <m:e>
                        <m:r>
                          <a:rPr lang="en-US" sz="2200" i="1" dirty="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1+</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num>
                      <m:den>
                        <m:r>
                          <a:rPr lang="en-US" sz="2200" i="1" dirty="0">
                            <a:solidFill>
                              <a:schemeClr val="dk1"/>
                            </a:solidFill>
                            <a:latin typeface="Cambria Math" panose="02040503050406030204" pitchFamily="18" charset="0"/>
                          </a:rPr>
                          <m:t>2</m:t>
                        </m:r>
                      </m:den>
                    </m:f>
                  </m:oMath>
                </a14:m>
                <a:endParaRPr sz="2200" dirty="0">
                  <a:solidFill>
                    <a:schemeClr val="dk1"/>
                  </a:solidFill>
                </a:endParaRPr>
              </a:p>
              <a:p>
                <a:pPr marL="76200" marR="0" lvl="0" algn="l" rtl="0">
                  <a:lnSpc>
                    <a:spcPct val="113000"/>
                  </a:lnSpc>
                  <a:spcBef>
                    <a:spcPts val="0"/>
                  </a:spcBef>
                  <a:spcAft>
                    <a:spcPts val="0"/>
                  </a:spcAft>
                  <a:buClr>
                    <a:schemeClr val="dk1"/>
                  </a:buClr>
                  <a:buSzPts val="2400"/>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tan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1−</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num>
                      <m:den>
                        <m:r>
                          <a:rPr lang="en-US" sz="2200" i="1" dirty="0">
                            <a:solidFill>
                              <a:schemeClr val="dk1"/>
                            </a:solidFill>
                            <a:latin typeface="Cambria Math" panose="02040503050406030204" pitchFamily="18" charset="0"/>
                          </a:rPr>
                          <m:t>1+</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cos</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2</m:t>
                                </m:r>
                                <m:r>
                                  <a:rPr lang="en-US" sz="2200" i="1" dirty="0">
                                    <a:solidFill>
                                      <a:schemeClr val="dk1"/>
                                    </a:solidFill>
                                    <a:latin typeface="Cambria Math" panose="02040503050406030204" pitchFamily="18" charset="0"/>
                                  </a:rPr>
                                  <m:t>𝜃</m:t>
                                </m:r>
                              </m:e>
                            </m:d>
                          </m:e>
                        </m:func>
                      </m:den>
                    </m:f>
                  </m:oMath>
                </a14:m>
              </a:p>
              <a:p>
                <a:pPr marL="0" marR="0" lvl="0" indent="0" algn="l" rtl="0">
                  <a:lnSpc>
                    <a:spcPct val="113000"/>
                  </a:lnSpc>
                  <a:spcBef>
                    <a:spcPts val="1000"/>
                  </a:spcBef>
                  <a:spcAft>
                    <a:spcPts val="1000"/>
                  </a:spcAft>
                  <a:buClr>
                    <a:srgbClr val="000000"/>
                  </a:buClr>
                  <a:buSzPts val="2800"/>
                  <a:buFont typeface="Arial"/>
                  <a:buNone/>
                </a:pPr>
                <a:r>
                  <a:rPr lang="en-US" sz="2200" dirty="0">
                    <a:solidFill>
                      <a:schemeClr val="dk1"/>
                    </a:solidFill>
                  </a:rPr>
                  <a:t>Why are these important? They're essential for calculus integration techniques!</a:t>
                </a:r>
                <a:endParaRPr sz="2200" dirty="0">
                  <a:solidFill>
                    <a:schemeClr val="dk1"/>
                  </a:solidFill>
                </a:endParaRPr>
              </a:p>
            </p:txBody>
          </p:sp>
        </mc:Choice>
        <mc:Fallback>
          <p:sp>
            <p:nvSpPr>
              <p:cNvPr id="842" name="Google Shape;842;p132"/>
              <p:cNvSpPr txBox="1">
                <a:spLocks noRot="1" noChangeAspect="1" noMove="1" noResize="1" noEditPoints="1" noAdjustHandles="1" noChangeArrowheads="1" noChangeShapeType="1" noTextEdit="1"/>
              </p:cNvSpPr>
              <p:nvPr/>
            </p:nvSpPr>
            <p:spPr>
              <a:xfrm>
                <a:off x="831833" y="1191915"/>
                <a:ext cx="8756100" cy="4928104"/>
              </a:xfrm>
              <a:prstGeom prst="rect">
                <a:avLst/>
              </a:prstGeom>
              <a:blipFill>
                <a:blip r:embed="rId3"/>
                <a:stretch>
                  <a:fillRect l="-579"/>
                </a:stretch>
              </a:blipFill>
              <a:ln>
                <a:noFill/>
              </a:ln>
            </p:spPr>
            <p:txBody>
              <a:bodyPr/>
              <a:lstStyle/>
              <a:p>
                <a:r>
                  <a:rPr lang="en-US">
                    <a:noFill/>
                  </a:rPr>
                  <a:t> </a:t>
                </a:r>
              </a:p>
            </p:txBody>
          </p:sp>
        </mc:Fallback>
      </mc:AlternateContent>
      <p:sp>
        <p:nvSpPr>
          <p:cNvPr id="843" name="Google Shape;843;p132">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4" name="Google Shape;844;p132">
            <a:extLst>
              <a:ext uri="{C183D7F6-B498-43B3-948B-1728B52AA6E4}">
                <adec:decorative xmlns:adec="http://schemas.microsoft.com/office/drawing/2017/decorative" val="1"/>
              </a:ext>
            </a:extLst>
          </p:cNvPr>
          <p:cNvPicPr preferRelativeResize="0"/>
          <p:nvPr/>
        </p:nvPicPr>
        <p:blipFill rotWithShape="1">
          <a:blip r:embed="rId4">
            <a:alphaModFix/>
          </a:blip>
          <a:srcRect l="66114" t="24015" b="14057"/>
          <a:stretch/>
        </p:blipFill>
        <p:spPr>
          <a:xfrm>
            <a:off x="9454417" y="1645299"/>
            <a:ext cx="2852160" cy="5212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33"/>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Reduction Formulas</a:t>
            </a:r>
            <a:endParaRPr>
              <a:solidFill>
                <a:schemeClr val="accent5"/>
              </a:solidFill>
            </a:endParaRPr>
          </a:p>
        </p:txBody>
      </p:sp>
      <mc:AlternateContent xmlns:mc="http://schemas.openxmlformats.org/markup-compatibility/2006">
        <mc:Choice xmlns:a14="http://schemas.microsoft.com/office/drawing/2010/main" Requires="a14">
          <p:sp>
            <p:nvSpPr>
              <p:cNvPr id="850" name="Google Shape;850;p133"/>
              <p:cNvSpPr txBox="1"/>
              <p:nvPr/>
            </p:nvSpPr>
            <p:spPr>
              <a:xfrm>
                <a:off x="831833" y="1384200"/>
                <a:ext cx="8568900" cy="3307275"/>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None/>
                </a:pPr>
                <a:r>
                  <a:rPr lang="en-US" sz="2800" dirty="0">
                    <a:solidFill>
                      <a:schemeClr val="dk1"/>
                    </a:solidFill>
                  </a:rPr>
                  <a:t>Use reduction formulas to simplify:</a:t>
                </a:r>
                <a:br>
                  <a:rPr lang="en-US" sz="2800" dirty="0">
                    <a:solidFill>
                      <a:schemeClr val="dk1"/>
                    </a:solidFill>
                  </a:rPr>
                </a:br>
                <a:endParaRPr sz="2800" dirty="0">
                  <a:solidFill>
                    <a:schemeClr val="dk1"/>
                  </a:solidFill>
                </a:endParaRPr>
              </a:p>
              <a:p>
                <a:pPr marL="50800" marR="0" lvl="0" algn="l" rtl="0">
                  <a:lnSpc>
                    <a:spcPct val="113000"/>
                  </a:lnSpc>
                  <a:spcBef>
                    <a:spcPts val="1000"/>
                  </a:spcBef>
                  <a:spcAft>
                    <a:spcPts val="0"/>
                  </a:spcAft>
                  <a:buClr>
                    <a:schemeClr val="dk1"/>
                  </a:buClr>
                  <a:buSzPts val="2800"/>
                </a:pPr>
                <a:r>
                  <a:rPr lang="en-US" sz="2800" dirty="0">
                    <a:solidFill>
                      <a:schemeClr val="dk1"/>
                    </a:solidFill>
                  </a:rPr>
                  <a:t>1.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sSup>
                          <m:sSupPr>
                            <m:ctrlPr>
                              <a:rPr lang="en-US" sz="2800" i="1" dirty="0">
                                <a:solidFill>
                                  <a:schemeClr val="dk1"/>
                                </a:solidFill>
                                <a:latin typeface="Cambria Math" panose="02040503050406030204" pitchFamily="18" charset="0"/>
                              </a:rPr>
                            </m:ctrlPr>
                          </m:sSupPr>
                          <m:e>
                            <m:r>
                              <m:rPr>
                                <m:sty m:val="p"/>
                              </m:rPr>
                              <a:rPr lang="en-US" sz="2800" i="0" dirty="0">
                                <a:solidFill>
                                  <a:schemeClr val="dk1"/>
                                </a:solidFill>
                                <a:latin typeface="Cambria Math" panose="02040503050406030204" pitchFamily="18" charset="0"/>
                              </a:rPr>
                              <m:t>sin</m:t>
                            </m:r>
                          </m:e>
                          <m:sup>
                            <m:r>
                              <a:rPr lang="en-US" sz="2800" i="1" dirty="0" smtClean="0">
                                <a:solidFill>
                                  <a:schemeClr val="dk1"/>
                                </a:solidFill>
                                <a:latin typeface="Cambria Math" panose="02040503050406030204" pitchFamily="18" charset="0"/>
                              </a:rPr>
                              <m:t>2</m:t>
                            </m:r>
                          </m:sup>
                        </m:sSup>
                      </m:fName>
                      <m:e>
                        <m:d>
                          <m:dPr>
                            <m:ctrlPr>
                              <a:rPr lang="en-US" sz="2800" i="1" dirty="0" smtClean="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3</m:t>
                            </m:r>
                            <m:r>
                              <a:rPr lang="en-US" sz="2800" i="1" dirty="0">
                                <a:solidFill>
                                  <a:schemeClr val="dk1"/>
                                </a:solidFill>
                                <a:latin typeface="Cambria Math" panose="02040503050406030204" pitchFamily="18" charset="0"/>
                              </a:rPr>
                              <m:t>𝑥</m:t>
                            </m:r>
                          </m:e>
                        </m:d>
                      </m:e>
                    </m:func>
                  </m:oMath>
                </a14:m>
                <a:br>
                  <a:rPr lang="en-US" sz="2800" dirty="0">
                    <a:solidFill>
                      <a:schemeClr val="dk1"/>
                    </a:solidFill>
                  </a:rPr>
                </a:br>
                <a:endParaRPr sz="2800" dirty="0">
                  <a:solidFill>
                    <a:schemeClr val="dk1"/>
                  </a:solidFill>
                </a:endParaRPr>
              </a:p>
              <a:p>
                <a:pPr marL="50800" marR="0" lvl="0" algn="l" rtl="0">
                  <a:lnSpc>
                    <a:spcPct val="113000"/>
                  </a:lnSpc>
                  <a:spcBef>
                    <a:spcPts val="1000"/>
                  </a:spcBef>
                  <a:spcAft>
                    <a:spcPts val="1000"/>
                  </a:spcAft>
                  <a:buClr>
                    <a:schemeClr val="dk1"/>
                  </a:buClr>
                  <a:buSzPts val="2800"/>
                </a:pPr>
                <a:r>
                  <a:rPr lang="en-US" sz="2800" dirty="0">
                    <a:solidFill>
                      <a:schemeClr val="dk1"/>
                    </a:solidFill>
                  </a:rPr>
                  <a:t>2.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sSup>
                          <m:sSupPr>
                            <m:ctrlPr>
                              <a:rPr lang="en-US" sz="2800" i="1" dirty="0">
                                <a:solidFill>
                                  <a:schemeClr val="dk1"/>
                                </a:solidFill>
                                <a:latin typeface="Cambria Math" panose="02040503050406030204" pitchFamily="18" charset="0"/>
                              </a:rPr>
                            </m:ctrlPr>
                          </m:sSupPr>
                          <m:e>
                            <m:r>
                              <m:rPr>
                                <m:sty m:val="p"/>
                              </m:rPr>
                              <a:rPr lang="en-US" sz="2800" i="0" dirty="0">
                                <a:solidFill>
                                  <a:schemeClr val="dk1"/>
                                </a:solidFill>
                                <a:latin typeface="Cambria Math" panose="02040503050406030204" pitchFamily="18" charset="0"/>
                              </a:rPr>
                              <m:t>cos</m:t>
                            </m:r>
                          </m:e>
                          <m:sup>
                            <m:r>
                              <a:rPr lang="en-US" sz="2800" i="1" dirty="0">
                                <a:solidFill>
                                  <a:schemeClr val="dk1"/>
                                </a:solidFill>
                                <a:latin typeface="Cambria Math" panose="02040503050406030204" pitchFamily="18" charset="0"/>
                              </a:rPr>
                              <m:t>2</m:t>
                            </m:r>
                          </m:sup>
                        </m:sSup>
                      </m:fName>
                      <m:e>
                        <m:d>
                          <m:dPr>
                            <m:ctrlPr>
                              <a:rPr lang="en-US" sz="2800" i="1" dirty="0">
                                <a:solidFill>
                                  <a:schemeClr val="dk1"/>
                                </a:solidFill>
                                <a:latin typeface="Cambria Math" panose="02040503050406030204" pitchFamily="18" charset="0"/>
                              </a:rPr>
                            </m:ctrlPr>
                          </m:dPr>
                          <m:e>
                            <m:f>
                              <m:fPr>
                                <m:ctrlPr>
                                  <a:rPr lang="en-US" sz="2800" i="1" dirty="0">
                                    <a:solidFill>
                                      <a:schemeClr val="dk1"/>
                                    </a:solidFill>
                                    <a:latin typeface="Cambria Math" panose="02040503050406030204" pitchFamily="18" charset="0"/>
                                  </a:rPr>
                                </m:ctrlPr>
                              </m:fPr>
                              <m:num>
                                <m:r>
                                  <a:rPr lang="en-US" sz="2800" i="1" dirty="0">
                                    <a:solidFill>
                                      <a:schemeClr val="dk1"/>
                                    </a:solidFill>
                                    <a:latin typeface="Cambria Math" panose="02040503050406030204" pitchFamily="18" charset="0"/>
                                  </a:rPr>
                                  <m:t>𝑥</m:t>
                                </m:r>
                              </m:num>
                              <m:den>
                                <m:r>
                                  <a:rPr lang="en-US" sz="2800" i="1" dirty="0">
                                    <a:solidFill>
                                      <a:schemeClr val="dk1"/>
                                    </a:solidFill>
                                    <a:latin typeface="Cambria Math" panose="02040503050406030204" pitchFamily="18" charset="0"/>
                                  </a:rPr>
                                  <m:t>2</m:t>
                                </m:r>
                              </m:den>
                            </m:f>
                          </m:e>
                        </m:d>
                      </m:e>
                    </m:func>
                  </m:oMath>
                </a14:m>
                <a:endParaRPr sz="2800" dirty="0">
                  <a:solidFill>
                    <a:schemeClr val="dk1"/>
                  </a:solidFill>
                </a:endParaRPr>
              </a:p>
            </p:txBody>
          </p:sp>
        </mc:Choice>
        <mc:Fallback>
          <p:sp>
            <p:nvSpPr>
              <p:cNvPr id="850" name="Google Shape;850;p133"/>
              <p:cNvSpPr txBox="1">
                <a:spLocks noRot="1" noChangeAspect="1" noMove="1" noResize="1" noEditPoints="1" noAdjustHandles="1" noChangeArrowheads="1" noChangeShapeType="1" noTextEdit="1"/>
              </p:cNvSpPr>
              <p:nvPr/>
            </p:nvSpPr>
            <p:spPr>
              <a:xfrm>
                <a:off x="831833" y="1384200"/>
                <a:ext cx="8568900" cy="3307275"/>
              </a:xfrm>
              <a:prstGeom prst="rect">
                <a:avLst/>
              </a:prstGeom>
              <a:blipFill>
                <a:blip r:embed="rId3"/>
                <a:stretch>
                  <a:fillRect l="-1036"/>
                </a:stretch>
              </a:blipFill>
              <a:ln>
                <a:noFill/>
              </a:ln>
            </p:spPr>
            <p:txBody>
              <a:bodyPr/>
              <a:lstStyle/>
              <a:p>
                <a:r>
                  <a:rPr lang="en-US">
                    <a:noFill/>
                  </a:rPr>
                  <a:t> </a:t>
                </a:r>
              </a:p>
            </p:txBody>
          </p:sp>
        </mc:Fallback>
      </mc:AlternateContent>
      <p:sp>
        <p:nvSpPr>
          <p:cNvPr id="851" name="Google Shape;851;p133">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05">
            <a:extLst>
              <a:ext uri="{C183D7F6-B498-43B3-948B-1728B52AA6E4}">
                <adec:decorative xmlns:adec="http://schemas.microsoft.com/office/drawing/2017/decorative" val="1"/>
              </a:ext>
            </a:extLst>
          </p:cNvPr>
          <p:cNvSpPr/>
          <p:nvPr/>
        </p:nvSpPr>
        <p:spPr>
          <a:xfrm>
            <a:off x="-100" y="2860633"/>
            <a:ext cx="12192000" cy="3997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105"/>
          <p:cNvSpPr txBox="1">
            <a:spLocks noGrp="1"/>
          </p:cNvSpPr>
          <p:nvPr>
            <p:ph type="title"/>
          </p:nvPr>
        </p:nvSpPr>
        <p:spPr>
          <a:xfrm>
            <a:off x="838100" y="376600"/>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Arial"/>
              <a:buNone/>
            </a:pPr>
            <a:r>
              <a:rPr lang="en-US">
                <a:solidFill>
                  <a:schemeClr val="accent5"/>
                </a:solidFill>
              </a:rPr>
              <a:t>Learning Goals: Simplifying Trigonometric Expressions With Identities</a:t>
            </a:r>
            <a:endParaRPr>
              <a:solidFill>
                <a:schemeClr val="accent5"/>
              </a:solidFill>
            </a:endParaRPr>
          </a:p>
        </p:txBody>
      </p:sp>
      <p:sp>
        <p:nvSpPr>
          <p:cNvPr id="648" name="Google Shape;648;p105"/>
          <p:cNvSpPr txBox="1">
            <a:spLocks noGrp="1"/>
          </p:cNvSpPr>
          <p:nvPr>
            <p:ph type="body" idx="2"/>
          </p:nvPr>
        </p:nvSpPr>
        <p:spPr>
          <a:xfrm>
            <a:off x="838200" y="1973725"/>
            <a:ext cx="10622100" cy="11616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dk1"/>
              </a:buClr>
              <a:buSzPts val="2800"/>
              <a:buNone/>
            </a:pPr>
            <a:r>
              <a:rPr lang="en-US" sz="2400"/>
              <a:t>Deepen your understanding and form connections within these skills:</a:t>
            </a:r>
            <a:endParaRPr sz="2400"/>
          </a:p>
        </p:txBody>
      </p:sp>
      <p:sp>
        <p:nvSpPr>
          <p:cNvPr id="646" name="Google Shape;646;p105"/>
          <p:cNvSpPr txBox="1">
            <a:spLocks noGrp="1"/>
          </p:cNvSpPr>
          <p:nvPr>
            <p:ph type="body" idx="2"/>
          </p:nvPr>
        </p:nvSpPr>
        <p:spPr>
          <a:xfrm>
            <a:off x="727367" y="3226400"/>
            <a:ext cx="10832700" cy="3314100"/>
          </a:xfrm>
          <a:prstGeom prst="rect">
            <a:avLst/>
          </a:prstGeom>
          <a:noFill/>
          <a:ln>
            <a:noFill/>
          </a:ln>
        </p:spPr>
        <p:txBody>
          <a:bodyPr spcFirstLastPara="1" wrap="square" lIns="91425" tIns="45700" rIns="91425" bIns="45700" anchor="t" anchorCtr="0">
            <a:normAutofit/>
          </a:bodyPr>
          <a:lstStyle/>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1</a:t>
            </a:r>
            <a:r>
              <a:rPr lang="en-US">
                <a:solidFill>
                  <a:schemeClr val="lt1"/>
                </a:solidFill>
              </a:rPr>
              <a:t> Verify the fundamental trigonometric identities</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2</a:t>
            </a:r>
            <a:r>
              <a:rPr lang="en-US">
                <a:solidFill>
                  <a:schemeClr val="lt1"/>
                </a:solidFill>
              </a:rPr>
              <a:t> Simplify trigonometric expressions using algebra and the identities</a:t>
            </a:r>
            <a:endParaRPr>
              <a:solidFill>
                <a:schemeClr val="lt1"/>
              </a:solidFill>
            </a:endParaRPr>
          </a:p>
          <a:p>
            <a:pPr marL="241300" lvl="0" indent="0" algn="l" rtl="0">
              <a:lnSpc>
                <a:spcPct val="113000"/>
              </a:lnSpc>
              <a:spcBef>
                <a:spcPts val="1100"/>
              </a:spcBef>
              <a:spcAft>
                <a:spcPts val="0"/>
              </a:spcAft>
              <a:buSzPts val="2714"/>
              <a:buNone/>
            </a:pP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34"/>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When Do We Need Half Angle Formulas?</a:t>
            </a:r>
            <a:endParaRPr/>
          </a:p>
        </p:txBody>
      </p:sp>
      <mc:AlternateContent xmlns:mc="http://schemas.openxmlformats.org/markup-compatibility/2006">
        <mc:Choice xmlns:a14="http://schemas.microsoft.com/office/drawing/2010/main" Requires="a14">
          <p:sp>
            <p:nvSpPr>
              <p:cNvPr id="857" name="Google Shape;857;p134"/>
              <p:cNvSpPr txBox="1"/>
              <p:nvPr/>
            </p:nvSpPr>
            <p:spPr>
              <a:xfrm>
                <a:off x="831825" y="1278475"/>
                <a:ext cx="6943800" cy="479409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What if we need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15°</m:t>
                            </m:r>
                          </m:e>
                        </m:d>
                      </m:e>
                    </m:func>
                  </m:oMath>
                </a14:m>
                <a:r>
                  <a:rPr lang="en-US" sz="2200" dirty="0">
                    <a:solidFill>
                      <a:schemeClr val="dk1"/>
                    </a:solidFill>
                  </a:rPr>
                  <a:t> or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22.5°</m:t>
                            </m:r>
                          </m:e>
                        </m:d>
                      </m:e>
                    </m:func>
                  </m:oMath>
                </a14:m>
                <a:r>
                  <a:rPr lang="en-US" sz="2200" dirty="0">
                    <a:solidFill>
                      <a:schemeClr val="dk1"/>
                    </a:solidFill>
                  </a:rPr>
                  <a:t>?</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These aren't special angles, but they're half of special angles!</a:t>
                </a:r>
                <a:endParaRPr sz="2200" dirty="0">
                  <a:solidFill>
                    <a:schemeClr val="dk1"/>
                  </a:solidFill>
                </a:endParaRPr>
              </a:p>
              <a:p>
                <a:pPr marL="76200" marR="0" lvl="0" algn="l" rtl="0">
                  <a:lnSpc>
                    <a:spcPct val="113000"/>
                  </a:lnSpc>
                  <a:spcBef>
                    <a:spcPts val="1000"/>
                  </a:spcBef>
                  <a:spcAft>
                    <a:spcPts val="0"/>
                  </a:spcAft>
                  <a:buClr>
                    <a:schemeClr val="dk1"/>
                  </a:buClr>
                  <a:buSzPts val="2400"/>
                </a:pPr>
                <a:r>
                  <a:rPr lang="en-US" sz="2200" dirty="0">
                    <a:solidFill>
                      <a:schemeClr val="dk1"/>
                    </a:solidFill>
                  </a:rPr>
                  <a:t>	 </a:t>
                </a:r>
                <a14:m>
                  <m:oMath xmlns:m="http://schemas.openxmlformats.org/officeDocument/2006/math">
                    <m:r>
                      <a:rPr lang="en-US" sz="2200" i="1" dirty="0" smtClean="0">
                        <a:solidFill>
                          <a:schemeClr val="dk1"/>
                        </a:solidFill>
                        <a:latin typeface="Cambria Math" panose="02040503050406030204" pitchFamily="18" charset="0"/>
                      </a:rPr>
                      <m:t>15</m:t>
                    </m:r>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30°</m:t>
                        </m:r>
                      </m:num>
                      <m:den>
                        <m:r>
                          <a:rPr lang="en-US" sz="2200" i="1" dirty="0">
                            <a:solidFill>
                              <a:schemeClr val="dk1"/>
                            </a:solidFill>
                            <a:latin typeface="Cambria Math" panose="02040503050406030204" pitchFamily="18" charset="0"/>
                          </a:rPr>
                          <m:t>2</m:t>
                        </m:r>
                      </m:den>
                    </m:f>
                  </m:oMath>
                </a14:m>
              </a:p>
              <a:p>
                <a:pPr marL="76200" marR="0" lvl="0" algn="l" rtl="0">
                  <a:lnSpc>
                    <a:spcPct val="113000"/>
                  </a:lnSpc>
                  <a:spcBef>
                    <a:spcPts val="0"/>
                  </a:spcBef>
                  <a:spcAft>
                    <a:spcPts val="0"/>
                  </a:spcAft>
                  <a:buClr>
                    <a:schemeClr val="dk1"/>
                  </a:buClr>
                  <a:buSzPts val="2400"/>
                </a:pPr>
                <a:r>
                  <a:rPr lang="en-US" sz="2200" dirty="0">
                    <a:solidFill>
                      <a:schemeClr val="dk1"/>
                    </a:solidFill>
                  </a:rPr>
                  <a:t>	 </a:t>
                </a:r>
                <a14:m>
                  <m:oMath xmlns:m="http://schemas.openxmlformats.org/officeDocument/2006/math">
                    <m:r>
                      <a:rPr lang="en-US" sz="2200" i="1" dirty="0" smtClean="0">
                        <a:solidFill>
                          <a:schemeClr val="dk1"/>
                        </a:solidFill>
                        <a:latin typeface="Cambria Math" panose="02040503050406030204" pitchFamily="18" charset="0"/>
                      </a:rPr>
                      <m:t>22.5</m:t>
                    </m:r>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45°</m:t>
                        </m:r>
                      </m:num>
                      <m:den>
                        <m:r>
                          <a:rPr lang="en-US" sz="2200" i="1" dirty="0">
                            <a:solidFill>
                              <a:schemeClr val="dk1"/>
                            </a:solidFill>
                            <a:latin typeface="Cambria Math" panose="02040503050406030204" pitchFamily="18" charset="0"/>
                          </a:rPr>
                          <m:t>2</m:t>
                        </m:r>
                      </m:den>
                    </m:f>
                  </m:oMath>
                </a14:m>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Half-angle formulas let us find exact values by working backwards from reduction formulas.</a:t>
                </a:r>
                <a:endParaRPr sz="22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r>
                  <a:rPr lang="en-US" sz="2200" dirty="0">
                    <a:solidFill>
                      <a:schemeClr val="dk1"/>
                    </a:solidFill>
                  </a:rPr>
                  <a:t>Key: Replace </a:t>
                </a:r>
                <a14:m>
                  <m:oMath xmlns:m="http://schemas.openxmlformats.org/officeDocument/2006/math">
                    <m:r>
                      <a:rPr lang="en-US" sz="2200" i="1" dirty="0" smtClean="0">
                        <a:solidFill>
                          <a:schemeClr val="dk1"/>
                        </a:solidFill>
                        <a:latin typeface="Cambria Math" panose="02040503050406030204" pitchFamily="18" charset="0"/>
                      </a:rPr>
                      <m:t>𝜃</m:t>
                    </m:r>
                  </m:oMath>
                </a14:m>
                <a:r>
                  <a:rPr lang="en-US" sz="2200" dirty="0">
                    <a:solidFill>
                      <a:schemeClr val="dk1"/>
                    </a:solidFill>
                  </a:rPr>
                  <a:t> with </a:t>
                </a:r>
                <a14:m>
                  <m:oMath xmlns:m="http://schemas.openxmlformats.org/officeDocument/2006/math">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𝛼</m:t>
                        </m:r>
                      </m:num>
                      <m:den>
                        <m:r>
                          <a:rPr lang="en-US" sz="2200" i="1" dirty="0" smtClean="0">
                            <a:solidFill>
                              <a:schemeClr val="dk1"/>
                            </a:solidFill>
                            <a:latin typeface="Cambria Math" panose="02040503050406030204" pitchFamily="18" charset="0"/>
                          </a:rPr>
                          <m:t>2</m:t>
                        </m:r>
                      </m:den>
                    </m:f>
                  </m:oMath>
                </a14:m>
                <a:r>
                  <a:rPr lang="en-US" sz="2200" dirty="0">
                    <a:solidFill>
                      <a:schemeClr val="dk1"/>
                    </a:solidFill>
                  </a:rPr>
                  <a:t> in the reduction formulas and solve!</a:t>
                </a:r>
                <a:endParaRPr sz="2200" dirty="0">
                  <a:solidFill>
                    <a:schemeClr val="dk1"/>
                  </a:solidFill>
                </a:endParaRPr>
              </a:p>
            </p:txBody>
          </p:sp>
        </mc:Choice>
        <mc:Fallback>
          <p:sp>
            <p:nvSpPr>
              <p:cNvPr id="857" name="Google Shape;857;p134"/>
              <p:cNvSpPr txBox="1">
                <a:spLocks noRot="1" noChangeAspect="1" noMove="1" noResize="1" noEditPoints="1" noAdjustHandles="1" noChangeArrowheads="1" noChangeShapeType="1" noTextEdit="1"/>
              </p:cNvSpPr>
              <p:nvPr/>
            </p:nvSpPr>
            <p:spPr>
              <a:xfrm>
                <a:off x="831825" y="1278475"/>
                <a:ext cx="6943800" cy="4794093"/>
              </a:xfrm>
              <a:prstGeom prst="rect">
                <a:avLst/>
              </a:prstGeom>
              <a:blipFill>
                <a:blip r:embed="rId3"/>
                <a:stretch>
                  <a:fillRect l="-730" r="-912"/>
                </a:stretch>
              </a:blipFill>
              <a:ln>
                <a:noFill/>
              </a:ln>
            </p:spPr>
            <p:txBody>
              <a:bodyPr/>
              <a:lstStyle/>
              <a:p>
                <a:r>
                  <a:rPr lang="en-US">
                    <a:noFill/>
                  </a:rPr>
                  <a:t> </a:t>
                </a:r>
              </a:p>
            </p:txBody>
          </p:sp>
        </mc:Fallback>
      </mc:AlternateContent>
      <p:sp>
        <p:nvSpPr>
          <p:cNvPr id="858" name="Google Shape;858;p134">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9" name="Google Shape;859;p13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484575" y="1940350"/>
            <a:ext cx="4262925" cy="4262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35"/>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Half-Angle Formulas</a:t>
            </a:r>
            <a:endParaRPr/>
          </a:p>
        </p:txBody>
      </p:sp>
      <mc:AlternateContent xmlns:mc="http://schemas.openxmlformats.org/markup-compatibility/2006">
        <mc:Choice xmlns:a14="http://schemas.microsoft.com/office/drawing/2010/main" Requires="a14">
          <p:sp>
            <p:nvSpPr>
              <p:cNvPr id="865" name="Google Shape;865;p135"/>
              <p:cNvSpPr txBox="1"/>
              <p:nvPr/>
            </p:nvSpPr>
            <p:spPr>
              <a:xfrm>
                <a:off x="816150" y="1259483"/>
                <a:ext cx="10559700" cy="472157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b="1" dirty="0">
                    <a:solidFill>
                      <a:schemeClr val="dk1"/>
                    </a:solidFill>
                  </a:rPr>
                  <a:t>Sine Half-Angle Formula: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d>
                          <m:dPr>
                            <m:ctrlPr>
                              <a:rPr lang="en-US" sz="2200" i="1" dirty="0" smtClean="0">
                                <a:solidFill>
                                  <a:schemeClr val="dk1"/>
                                </a:solidFill>
                                <a:latin typeface="Cambria Math" panose="02040503050406030204" pitchFamily="18" charset="0"/>
                              </a:rPr>
                            </m:ctrlPr>
                          </m:dPr>
                          <m:e>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𝛼</m:t>
                                </m:r>
                              </m:num>
                              <m:den>
                                <m:r>
                                  <a:rPr lang="en-US" sz="2200" i="1" dirty="0" smtClean="0">
                                    <a:solidFill>
                                      <a:schemeClr val="dk1"/>
                                    </a:solidFill>
                                    <a:latin typeface="Cambria Math" panose="02040503050406030204" pitchFamily="18" charset="0"/>
                                  </a:rPr>
                                  <m:t>2</m:t>
                                </m:r>
                              </m:den>
                            </m:f>
                          </m:e>
                        </m:d>
                      </m:e>
                    </m:func>
                    <m:r>
                      <a:rPr lang="en-US" sz="2200" i="1" dirty="0" smtClean="0">
                        <a:solidFill>
                          <a:schemeClr val="dk1"/>
                        </a:solidFill>
                        <a:latin typeface="Cambria Math" panose="02040503050406030204" pitchFamily="18" charset="0"/>
                      </a:rPr>
                      <m:t>=±</m:t>
                    </m:r>
                    <m:rad>
                      <m:radPr>
                        <m:degHide m:val="on"/>
                        <m:ctrlPr>
                          <a:rPr lang="en-US" sz="2200" i="1" dirty="0" smtClean="0">
                            <a:solidFill>
                              <a:schemeClr val="dk1"/>
                            </a:solidFill>
                            <a:latin typeface="Cambria Math" panose="02040503050406030204" pitchFamily="18" charset="0"/>
                          </a:rPr>
                        </m:ctrlPr>
                      </m:radPr>
                      <m:deg/>
                      <m:e>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1−</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𝛼</m:t>
                                </m:r>
                              </m:e>
                            </m:func>
                          </m:num>
                          <m:den>
                            <m:r>
                              <a:rPr lang="en-US" sz="2200" i="1" dirty="0" smtClean="0">
                                <a:solidFill>
                                  <a:schemeClr val="dk1"/>
                                </a:solidFill>
                                <a:latin typeface="Cambria Math" panose="02040503050406030204" pitchFamily="18" charset="0"/>
                              </a:rPr>
                              <m:t>2</m:t>
                            </m:r>
                          </m:den>
                        </m:f>
                      </m:e>
                    </m:rad>
                  </m:oMath>
                </a14:m>
              </a:p>
              <a:p>
                <a:pPr marL="0" marR="0" lvl="0" indent="0" algn="l" rtl="0">
                  <a:lnSpc>
                    <a:spcPct val="113000"/>
                  </a:lnSpc>
                  <a:spcBef>
                    <a:spcPts val="1000"/>
                  </a:spcBef>
                  <a:spcAft>
                    <a:spcPts val="0"/>
                  </a:spcAft>
                  <a:buClr>
                    <a:srgbClr val="000000"/>
                  </a:buClr>
                  <a:buSzPts val="2800"/>
                  <a:buFont typeface="Arial"/>
                  <a:buNone/>
                </a:pPr>
                <a:r>
                  <a:rPr lang="en-US" sz="2200" b="1" dirty="0">
                    <a:solidFill>
                      <a:schemeClr val="dk1"/>
                    </a:solidFill>
                  </a:rPr>
                  <a:t>Cosine Half-Angle Formula: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𝛼</m:t>
                                </m:r>
                              </m:num>
                              <m:den>
                                <m:r>
                                  <a:rPr lang="en-US" sz="2200" i="1" dirty="0" smtClean="0">
                                    <a:solidFill>
                                      <a:schemeClr val="dk1"/>
                                    </a:solidFill>
                                    <a:latin typeface="Cambria Math" panose="02040503050406030204" pitchFamily="18" charset="0"/>
                                  </a:rPr>
                                  <m:t>2</m:t>
                                </m:r>
                              </m:den>
                            </m:f>
                          </m:e>
                        </m:d>
                      </m:e>
                    </m:func>
                    <m:r>
                      <a:rPr lang="en-US" sz="2200" i="1" dirty="0" smtClean="0">
                        <a:solidFill>
                          <a:schemeClr val="dk1"/>
                        </a:solidFill>
                        <a:latin typeface="Cambria Math" panose="02040503050406030204" pitchFamily="18" charset="0"/>
                      </a:rPr>
                      <m:t>=±</m:t>
                    </m:r>
                    <m:rad>
                      <m:radPr>
                        <m:degHide m:val="on"/>
                        <m:ctrlPr>
                          <a:rPr lang="en-US" sz="2200" i="1" dirty="0" smtClean="0">
                            <a:solidFill>
                              <a:schemeClr val="dk1"/>
                            </a:solidFill>
                            <a:latin typeface="Cambria Math" panose="02040503050406030204" pitchFamily="18" charset="0"/>
                          </a:rPr>
                        </m:ctrlPr>
                      </m:radPr>
                      <m:deg/>
                      <m:e>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1+</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𝛼</m:t>
                                </m:r>
                              </m:e>
                            </m:func>
                          </m:num>
                          <m:den>
                            <m:r>
                              <a:rPr lang="en-US" sz="2200" i="1" dirty="0" smtClean="0">
                                <a:solidFill>
                                  <a:schemeClr val="dk1"/>
                                </a:solidFill>
                                <a:latin typeface="Cambria Math" panose="02040503050406030204" pitchFamily="18" charset="0"/>
                              </a:rPr>
                              <m:t>2</m:t>
                            </m:r>
                          </m:den>
                        </m:f>
                      </m:e>
                    </m:rad>
                  </m:oMath>
                </a14:m>
              </a:p>
              <a:p>
                <a:pPr marL="0" marR="0" lvl="0" indent="0" algn="l" rtl="0">
                  <a:lnSpc>
                    <a:spcPct val="113000"/>
                  </a:lnSpc>
                  <a:spcBef>
                    <a:spcPts val="1000"/>
                  </a:spcBef>
                  <a:spcAft>
                    <a:spcPts val="0"/>
                  </a:spcAft>
                  <a:buClr>
                    <a:srgbClr val="000000"/>
                  </a:buClr>
                  <a:buSzPts val="2800"/>
                  <a:buFont typeface="Arial"/>
                  <a:buNone/>
                </a:pPr>
                <a:r>
                  <a:rPr lang="en-US" sz="2200" b="1" dirty="0">
                    <a:solidFill>
                      <a:schemeClr val="dk1"/>
                    </a:solidFill>
                  </a:rPr>
                  <a:t>Tangent Half-Angle Formula (three versions!):</a:t>
                </a:r>
                <a:endParaRPr sz="2200" b="1"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14:m>
                  <m:oMathPara xmlns:m="http://schemas.openxmlformats.org/officeDocument/2006/math">
                    <m:oMathParaPr>
                      <m:jc m:val="centerGroup"/>
                    </m:oMathParaPr>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tan</m:t>
                          </m:r>
                        </m:fName>
                        <m:e>
                          <m:d>
                            <m:dPr>
                              <m:ctrlPr>
                                <a:rPr lang="en-US" sz="2200" i="1" dirty="0" smtClean="0">
                                  <a:solidFill>
                                    <a:schemeClr val="dk1"/>
                                  </a:solidFill>
                                  <a:latin typeface="Cambria Math" panose="02040503050406030204" pitchFamily="18" charset="0"/>
                                </a:rPr>
                              </m:ctrlPr>
                            </m:dPr>
                            <m:e>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𝛼</m:t>
                                  </m:r>
                                </m:num>
                                <m:den>
                                  <m:r>
                                    <a:rPr lang="en-US" sz="2200" i="1" dirty="0" smtClean="0">
                                      <a:solidFill>
                                        <a:schemeClr val="dk1"/>
                                      </a:solidFill>
                                      <a:latin typeface="Cambria Math" panose="02040503050406030204" pitchFamily="18" charset="0"/>
                                    </a:rPr>
                                    <m:t>2</m:t>
                                  </m:r>
                                </m:den>
                              </m:f>
                            </m:e>
                          </m:d>
                        </m:e>
                      </m:func>
                      <m:r>
                        <a:rPr lang="en-US" sz="2200" i="1" dirty="0" smtClean="0">
                          <a:solidFill>
                            <a:schemeClr val="dk1"/>
                          </a:solidFill>
                          <a:latin typeface="Cambria Math" panose="02040503050406030204" pitchFamily="18" charset="0"/>
                        </a:rPr>
                        <m:t>=±</m:t>
                      </m:r>
                      <m:rad>
                        <m:radPr>
                          <m:degHide m:val="on"/>
                          <m:ctrlPr>
                            <a:rPr lang="en-US" sz="2200" i="1" dirty="0" smtClean="0">
                              <a:solidFill>
                                <a:schemeClr val="dk1"/>
                              </a:solidFill>
                              <a:latin typeface="Cambria Math" panose="02040503050406030204" pitchFamily="18" charset="0"/>
                            </a:rPr>
                          </m:ctrlPr>
                        </m:radPr>
                        <m:deg/>
                        <m:e>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1−</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𝛼</m:t>
                                  </m:r>
                                </m:e>
                              </m:func>
                            </m:num>
                            <m:den>
                              <m:r>
                                <a:rPr lang="en-US" sz="2200" i="1" dirty="0" smtClean="0">
                                  <a:solidFill>
                                    <a:schemeClr val="dk1"/>
                                  </a:solidFill>
                                  <a:latin typeface="Cambria Math" panose="02040503050406030204" pitchFamily="18" charset="0"/>
                                </a:rPr>
                                <m:t>1+</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𝛼</m:t>
                                  </m:r>
                                </m:e>
                              </m:func>
                            </m:den>
                          </m:f>
                        </m:e>
                      </m:rad>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𝛼</m:t>
                              </m:r>
                            </m:e>
                          </m:func>
                        </m:num>
                        <m:den>
                          <m:r>
                            <a:rPr lang="en-US" sz="2200" i="1" dirty="0" smtClean="0">
                              <a:solidFill>
                                <a:schemeClr val="dk1"/>
                              </a:solidFill>
                              <a:latin typeface="Cambria Math" panose="02040503050406030204" pitchFamily="18" charset="0"/>
                            </a:rPr>
                            <m:t>1+</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𝛼</m:t>
                              </m:r>
                            </m:e>
                          </m:func>
                        </m:den>
                      </m:f>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1−</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r>
                                <a:rPr lang="en-US" sz="2200" i="1" dirty="0" smtClean="0">
                                  <a:solidFill>
                                    <a:schemeClr val="dk1"/>
                                  </a:solidFill>
                                  <a:latin typeface="Cambria Math" panose="02040503050406030204" pitchFamily="18" charset="0"/>
                                </a:rPr>
                                <m:t>𝛼</m:t>
                              </m:r>
                            </m:e>
                          </m:func>
                        </m:num>
                        <m:den>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𝛼</m:t>
                              </m:r>
                            </m:e>
                          </m:func>
                        </m:den>
                      </m:f>
                    </m:oMath>
                  </m:oMathPara>
                </a14:m>
              </a:p>
              <a:p>
                <a:pPr marL="0" marR="0" lvl="0" indent="0" algn="l" rtl="0">
                  <a:lnSpc>
                    <a:spcPct val="113000"/>
                  </a:lnSpc>
                  <a:spcBef>
                    <a:spcPts val="1000"/>
                  </a:spcBef>
                  <a:spcAft>
                    <a:spcPts val="1000"/>
                  </a:spcAft>
                  <a:buClr>
                    <a:srgbClr val="000000"/>
                  </a:buClr>
                  <a:buSzPts val="2800"/>
                  <a:buFont typeface="Arial"/>
                  <a:buNone/>
                </a:pPr>
                <a:br>
                  <a:rPr lang="en-US" sz="2200" dirty="0">
                    <a:solidFill>
                      <a:schemeClr val="dk1"/>
                    </a:solidFill>
                  </a:rPr>
                </a:br>
                <a:r>
                  <a:rPr lang="en-US" sz="2200" dirty="0">
                    <a:solidFill>
                      <a:schemeClr val="dk1"/>
                    </a:solidFill>
                  </a:rPr>
                  <a:t>CRITICAL: The ± sign depends on which quadrant </a:t>
                </a:r>
                <a14:m>
                  <m:oMath xmlns:m="http://schemas.openxmlformats.org/officeDocument/2006/math">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𝛼</m:t>
                        </m:r>
                      </m:num>
                      <m:den>
                        <m:r>
                          <a:rPr lang="en-US" sz="2200" i="1" dirty="0" smtClean="0">
                            <a:solidFill>
                              <a:schemeClr val="dk1"/>
                            </a:solidFill>
                            <a:latin typeface="Cambria Math" panose="02040503050406030204" pitchFamily="18" charset="0"/>
                          </a:rPr>
                          <m:t>2</m:t>
                        </m:r>
                      </m:den>
                    </m:f>
                  </m:oMath>
                </a14:m>
                <a:r>
                  <a:rPr lang="en-US" sz="2200" dirty="0">
                    <a:solidFill>
                      <a:schemeClr val="dk1"/>
                    </a:solidFill>
                  </a:rPr>
                  <a:t> is in!</a:t>
                </a:r>
                <a:endParaRPr sz="2200" dirty="0">
                  <a:solidFill>
                    <a:schemeClr val="dk1"/>
                  </a:solidFill>
                </a:endParaRPr>
              </a:p>
            </p:txBody>
          </p:sp>
        </mc:Choice>
        <mc:Fallback>
          <p:sp>
            <p:nvSpPr>
              <p:cNvPr id="865" name="Google Shape;865;p135"/>
              <p:cNvSpPr txBox="1">
                <a:spLocks noRot="1" noChangeAspect="1" noMove="1" noResize="1" noEditPoints="1" noAdjustHandles="1" noChangeArrowheads="1" noChangeShapeType="1" noTextEdit="1"/>
              </p:cNvSpPr>
              <p:nvPr/>
            </p:nvSpPr>
            <p:spPr>
              <a:xfrm>
                <a:off x="816150" y="1259483"/>
                <a:ext cx="10559700" cy="4721573"/>
              </a:xfrm>
              <a:prstGeom prst="rect">
                <a:avLst/>
              </a:prstGeom>
              <a:blipFill>
                <a:blip r:embed="rId3"/>
                <a:stretch>
                  <a:fillRect l="-481"/>
                </a:stretch>
              </a:blipFill>
              <a:ln>
                <a:noFill/>
              </a:ln>
            </p:spPr>
            <p:txBody>
              <a:bodyPr/>
              <a:lstStyle/>
              <a:p>
                <a:r>
                  <a:rPr lang="en-US">
                    <a:noFill/>
                  </a:rPr>
                  <a:t> </a:t>
                </a:r>
              </a:p>
            </p:txBody>
          </p:sp>
        </mc:Fallback>
      </mc:AlternateContent>
      <p:sp>
        <p:nvSpPr>
          <p:cNvPr id="866" name="Google Shape;866;p135">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36"/>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dirty="0"/>
              <a:t>Example: Exact Value w/Half-Angle Formula</a:t>
            </a:r>
            <a:endParaRPr dirty="0"/>
          </a:p>
        </p:txBody>
      </p:sp>
      <mc:AlternateContent xmlns:mc="http://schemas.openxmlformats.org/markup-compatibility/2006">
        <mc:Choice xmlns:a14="http://schemas.microsoft.com/office/drawing/2010/main" Requires="a14">
          <p:sp>
            <p:nvSpPr>
              <p:cNvPr id="872" name="Google Shape;872;p136"/>
              <p:cNvSpPr txBox="1"/>
              <p:nvPr/>
            </p:nvSpPr>
            <p:spPr>
              <a:xfrm>
                <a:off x="831833" y="1007240"/>
                <a:ext cx="10559700" cy="517329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1800" dirty="0">
                    <a:solidFill>
                      <a:schemeClr val="dk1"/>
                    </a:solidFill>
                  </a:rPr>
                  <a:t>Find </a:t>
                </a:r>
                <a14:m>
                  <m:oMath xmlns:m="http://schemas.openxmlformats.org/officeDocument/2006/math">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sin</m:t>
                        </m:r>
                      </m:fName>
                      <m:e>
                        <m:d>
                          <m:dPr>
                            <m:ctrlPr>
                              <a:rPr lang="en-US" sz="1800" i="1" dirty="0" smtClean="0">
                                <a:solidFill>
                                  <a:schemeClr val="dk1"/>
                                </a:solidFill>
                                <a:latin typeface="Cambria Math" panose="02040503050406030204" pitchFamily="18" charset="0"/>
                              </a:rPr>
                            </m:ctrlPr>
                          </m:dPr>
                          <m:e>
                            <m:r>
                              <a:rPr lang="en-US" sz="1800" i="1" dirty="0" smtClean="0">
                                <a:solidFill>
                                  <a:schemeClr val="dk1"/>
                                </a:solidFill>
                                <a:latin typeface="Cambria Math" panose="02040503050406030204" pitchFamily="18" charset="0"/>
                              </a:rPr>
                              <m:t>15°</m:t>
                            </m:r>
                          </m:e>
                        </m:d>
                      </m:e>
                    </m:func>
                  </m:oMath>
                </a14:m>
                <a:r>
                  <a:rPr lang="en-US" sz="1800" dirty="0">
                    <a:solidFill>
                      <a:schemeClr val="dk1"/>
                    </a:solidFill>
                  </a:rPr>
                  <a:t> using a half-angle formula</a:t>
                </a:r>
                <a:endParaRPr sz="18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1: Recognize that </a:t>
                </a:r>
                <a14:m>
                  <m:oMath xmlns:m="http://schemas.openxmlformats.org/officeDocument/2006/math">
                    <m:r>
                      <a:rPr lang="en-US" sz="1800" i="1" dirty="0" smtClean="0">
                        <a:solidFill>
                          <a:schemeClr val="dk1"/>
                        </a:solidFill>
                        <a:latin typeface="Cambria Math" panose="02040503050406030204" pitchFamily="18" charset="0"/>
                      </a:rPr>
                      <m:t>15°=</m:t>
                    </m:r>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30°</m:t>
                        </m:r>
                      </m:num>
                      <m:den>
                        <m:r>
                          <a:rPr lang="en-US" sz="1800" i="1" dirty="0" smtClean="0">
                            <a:solidFill>
                              <a:schemeClr val="dk1"/>
                            </a:solidFill>
                            <a:latin typeface="Cambria Math" panose="02040503050406030204" pitchFamily="18" charset="0"/>
                          </a:rPr>
                          <m:t>2</m:t>
                        </m:r>
                      </m:den>
                    </m:f>
                  </m:oMath>
                </a14:m>
                <a:r>
                  <a:rPr lang="en-US" sz="1800" dirty="0">
                    <a:solidFill>
                      <a:schemeClr val="dk1"/>
                    </a:solidFill>
                  </a:rPr>
                  <a:t>, so </a:t>
                </a:r>
                <a14:m>
                  <m:oMath xmlns:m="http://schemas.openxmlformats.org/officeDocument/2006/math">
                    <m:r>
                      <a:rPr lang="en-US" sz="1800" i="1" dirty="0" smtClean="0">
                        <a:solidFill>
                          <a:schemeClr val="dk1"/>
                        </a:solidFill>
                        <a:latin typeface="Cambria Math" panose="02040503050406030204" pitchFamily="18" charset="0"/>
                      </a:rPr>
                      <m:t>𝛼</m:t>
                    </m:r>
                    <m:r>
                      <a:rPr lang="en-US" sz="1800" i="1" dirty="0" smtClean="0">
                        <a:solidFill>
                          <a:schemeClr val="dk1"/>
                        </a:solidFill>
                        <a:latin typeface="Cambria Math" panose="02040503050406030204" pitchFamily="18" charset="0"/>
                      </a:rPr>
                      <m:t>= 30°</m:t>
                    </m:r>
                  </m:oMath>
                </a14:m>
                <a:endParaRPr sz="18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2: Apply sine half-angle formula:   </a:t>
                </a:r>
                <a14:m>
                  <m:oMath xmlns:m="http://schemas.openxmlformats.org/officeDocument/2006/math">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sin</m:t>
                        </m:r>
                      </m:fName>
                      <m:e>
                        <m:d>
                          <m:dPr>
                            <m:ctrlPr>
                              <a:rPr lang="en-US" sz="1800" i="1" dirty="0" smtClean="0">
                                <a:solidFill>
                                  <a:schemeClr val="dk1"/>
                                </a:solidFill>
                                <a:latin typeface="Cambria Math" panose="02040503050406030204" pitchFamily="18" charset="0"/>
                              </a:rPr>
                            </m:ctrlPr>
                          </m:dPr>
                          <m:e>
                            <m:r>
                              <a:rPr lang="en-US" sz="1800" i="1" dirty="0" smtClean="0">
                                <a:solidFill>
                                  <a:schemeClr val="dk1"/>
                                </a:solidFill>
                                <a:latin typeface="Cambria Math" panose="02040503050406030204" pitchFamily="18" charset="0"/>
                              </a:rPr>
                              <m:t>15°</m:t>
                            </m:r>
                          </m:e>
                        </m:d>
                      </m:e>
                    </m:func>
                    <m:r>
                      <a:rPr lang="en-US" sz="1800" i="1" dirty="0" smtClean="0">
                        <a:solidFill>
                          <a:schemeClr val="dk1"/>
                        </a:solidFill>
                        <a:latin typeface="Cambria Math" panose="02040503050406030204" pitchFamily="18" charset="0"/>
                      </a:rPr>
                      <m:t>=</m:t>
                    </m:r>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sin</m:t>
                        </m:r>
                      </m:fName>
                      <m:e>
                        <m:d>
                          <m:dPr>
                            <m:ctrlPr>
                              <a:rPr lang="en-US" sz="1800" i="1" dirty="0" smtClean="0">
                                <a:solidFill>
                                  <a:schemeClr val="dk1"/>
                                </a:solidFill>
                                <a:latin typeface="Cambria Math" panose="02040503050406030204" pitchFamily="18" charset="0"/>
                              </a:rPr>
                            </m:ctrlPr>
                          </m:dPr>
                          <m:e>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30°</m:t>
                                </m:r>
                              </m:num>
                              <m:den>
                                <m:r>
                                  <a:rPr lang="en-US" sz="1800" i="1" dirty="0" smtClean="0">
                                    <a:solidFill>
                                      <a:schemeClr val="dk1"/>
                                    </a:solidFill>
                                    <a:latin typeface="Cambria Math" panose="02040503050406030204" pitchFamily="18" charset="0"/>
                                  </a:rPr>
                                  <m:t>2</m:t>
                                </m:r>
                              </m:den>
                            </m:f>
                          </m:e>
                        </m:d>
                      </m:e>
                    </m:func>
                    <m:r>
                      <a:rPr lang="en-US" sz="1800" i="1" dirty="0" smtClean="0">
                        <a:solidFill>
                          <a:schemeClr val="dk1"/>
                        </a:solidFill>
                        <a:latin typeface="Cambria Math" panose="02040503050406030204" pitchFamily="18" charset="0"/>
                      </a:rPr>
                      <m:t>=±</m:t>
                    </m:r>
                    <m:rad>
                      <m:radPr>
                        <m:degHide m:val="on"/>
                        <m:ctrlPr>
                          <a:rPr lang="en-US" sz="1800" i="1" dirty="0" smtClean="0">
                            <a:solidFill>
                              <a:schemeClr val="dk1"/>
                            </a:solidFill>
                            <a:latin typeface="Cambria Math" panose="02040503050406030204" pitchFamily="18" charset="0"/>
                          </a:rPr>
                        </m:ctrlPr>
                      </m:radPr>
                      <m:deg/>
                      <m:e>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1−</m:t>
                            </m:r>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cos</m:t>
                                </m:r>
                              </m:fName>
                              <m:e>
                                <m:r>
                                  <a:rPr lang="en-US" sz="1800" i="1" dirty="0" smtClean="0">
                                    <a:solidFill>
                                      <a:schemeClr val="dk1"/>
                                    </a:solidFill>
                                    <a:latin typeface="Cambria Math" panose="02040503050406030204" pitchFamily="18" charset="0"/>
                                  </a:rPr>
                                  <m:t>3</m:t>
                                </m:r>
                              </m:e>
                            </m:func>
                            <m:r>
                              <a:rPr lang="en-US" sz="1800" i="1" dirty="0" smtClean="0">
                                <a:solidFill>
                                  <a:schemeClr val="dk1"/>
                                </a:solidFill>
                                <a:latin typeface="Cambria Math" panose="02040503050406030204" pitchFamily="18" charset="0"/>
                              </a:rPr>
                              <m:t>0°</m:t>
                            </m:r>
                          </m:num>
                          <m:den>
                            <m:r>
                              <a:rPr lang="en-US" sz="1800" i="1" dirty="0" smtClean="0">
                                <a:solidFill>
                                  <a:schemeClr val="dk1"/>
                                </a:solidFill>
                                <a:latin typeface="Cambria Math" panose="02040503050406030204" pitchFamily="18" charset="0"/>
                              </a:rPr>
                              <m:t>2</m:t>
                            </m:r>
                          </m:den>
                        </m:f>
                      </m:e>
                    </m:rad>
                  </m:oMath>
                </a14:m>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3: Since 15° is in Quadrant I, choose the positive sign. Substitute </a:t>
                </a:r>
                <a14:m>
                  <m:oMath xmlns:m="http://schemas.openxmlformats.org/officeDocument/2006/math">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cos</m:t>
                        </m:r>
                      </m:fName>
                      <m:e>
                        <m:r>
                          <a:rPr lang="en-US" sz="1800" i="1" dirty="0" smtClean="0">
                            <a:solidFill>
                              <a:schemeClr val="dk1"/>
                            </a:solidFill>
                            <a:latin typeface="Cambria Math" panose="02040503050406030204" pitchFamily="18" charset="0"/>
                          </a:rPr>
                          <m:t>3</m:t>
                        </m:r>
                      </m:e>
                    </m:func>
                    <m:r>
                      <a:rPr lang="en-US" sz="1800" i="1" dirty="0" smtClean="0">
                        <a:solidFill>
                          <a:schemeClr val="dk1"/>
                        </a:solidFill>
                        <a:latin typeface="Cambria Math" panose="02040503050406030204" pitchFamily="18" charset="0"/>
                      </a:rPr>
                      <m:t>0°=</m:t>
                    </m:r>
                    <m:f>
                      <m:fPr>
                        <m:ctrlPr>
                          <a:rPr lang="en-US" sz="1800" i="1" dirty="0" smtClean="0">
                            <a:solidFill>
                              <a:schemeClr val="dk1"/>
                            </a:solidFill>
                            <a:latin typeface="Cambria Math" panose="02040503050406030204" pitchFamily="18" charset="0"/>
                          </a:rPr>
                        </m:ctrlPr>
                      </m:fPr>
                      <m:num>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2</m:t>
                        </m:r>
                      </m:den>
                    </m:f>
                  </m:oMath>
                </a14:m>
                <a:r>
                  <a:rPr lang="en-US" sz="1800" dirty="0">
                    <a:solidFill>
                      <a:schemeClr val="dk1"/>
                    </a:solidFill>
                  </a:rPr>
                  <a:t>:</a:t>
                </a:r>
                <a:endParaRPr sz="18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sin</m:t>
                        </m:r>
                      </m:fName>
                      <m:e>
                        <m:d>
                          <m:dPr>
                            <m:ctrlPr>
                              <a:rPr lang="en-US" sz="1800" i="1" dirty="0" smtClean="0">
                                <a:solidFill>
                                  <a:schemeClr val="dk1"/>
                                </a:solidFill>
                                <a:latin typeface="Cambria Math" panose="02040503050406030204" pitchFamily="18" charset="0"/>
                              </a:rPr>
                            </m:ctrlPr>
                          </m:dPr>
                          <m:e>
                            <m:r>
                              <a:rPr lang="en-US" sz="1800" i="1" dirty="0" smtClean="0">
                                <a:solidFill>
                                  <a:schemeClr val="dk1"/>
                                </a:solidFill>
                                <a:latin typeface="Cambria Math" panose="02040503050406030204" pitchFamily="18" charset="0"/>
                              </a:rPr>
                              <m:t>15°</m:t>
                            </m:r>
                          </m:e>
                        </m:d>
                      </m:e>
                    </m:func>
                    <m:r>
                      <a:rPr lang="en-US" sz="1800" i="1" dirty="0" smtClean="0">
                        <a:solidFill>
                          <a:schemeClr val="dk1"/>
                        </a:solidFill>
                        <a:latin typeface="Cambria Math" panose="02040503050406030204" pitchFamily="18" charset="0"/>
                      </a:rPr>
                      <m:t>=</m:t>
                    </m:r>
                    <m:rad>
                      <m:radPr>
                        <m:degHide m:val="on"/>
                        <m:ctrlPr>
                          <a:rPr lang="en-US" sz="1800" i="1" dirty="0" smtClean="0">
                            <a:solidFill>
                              <a:schemeClr val="dk1"/>
                            </a:solidFill>
                            <a:latin typeface="Cambria Math" panose="02040503050406030204" pitchFamily="18" charset="0"/>
                          </a:rPr>
                        </m:ctrlPr>
                      </m:radPr>
                      <m:deg/>
                      <m:e>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1−</m:t>
                            </m:r>
                            <m:f>
                              <m:fPr>
                                <m:ctrlPr>
                                  <a:rPr lang="en-US" sz="1800" i="1" dirty="0" smtClean="0">
                                    <a:solidFill>
                                      <a:schemeClr val="dk1"/>
                                    </a:solidFill>
                                    <a:latin typeface="Cambria Math" panose="02040503050406030204" pitchFamily="18" charset="0"/>
                                  </a:rPr>
                                </m:ctrlPr>
                              </m:fPr>
                              <m:num>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2</m:t>
                                </m:r>
                              </m:den>
                            </m:f>
                          </m:num>
                          <m:den>
                            <m:r>
                              <a:rPr lang="en-US" sz="1800" i="1" dirty="0" smtClean="0">
                                <a:solidFill>
                                  <a:schemeClr val="dk1"/>
                                </a:solidFill>
                                <a:latin typeface="Cambria Math" panose="02040503050406030204" pitchFamily="18" charset="0"/>
                              </a:rPr>
                              <m:t>2</m:t>
                            </m:r>
                          </m:den>
                        </m:f>
                      </m:e>
                    </m:rad>
                    <m:r>
                      <a:rPr lang="en-US" sz="1800" i="1" dirty="0" smtClean="0">
                        <a:solidFill>
                          <a:schemeClr val="dk1"/>
                        </a:solidFill>
                        <a:latin typeface="Cambria Math" panose="02040503050406030204" pitchFamily="18" charset="0"/>
                      </a:rPr>
                      <m:t>=</m:t>
                    </m:r>
                    <m:rad>
                      <m:radPr>
                        <m:degHide m:val="on"/>
                        <m:ctrlPr>
                          <a:rPr lang="en-US" sz="1800" i="1" dirty="0" smtClean="0">
                            <a:solidFill>
                              <a:schemeClr val="dk1"/>
                            </a:solidFill>
                            <a:latin typeface="Cambria Math" panose="02040503050406030204" pitchFamily="18" charset="0"/>
                          </a:rPr>
                        </m:ctrlPr>
                      </m:radPr>
                      <m:deg/>
                      <m:e>
                        <m:f>
                          <m:fPr>
                            <m:ctrlPr>
                              <a:rPr lang="en-US" sz="1800" i="1" dirty="0" smtClean="0">
                                <a:solidFill>
                                  <a:schemeClr val="dk1"/>
                                </a:solidFill>
                                <a:latin typeface="Cambria Math" panose="02040503050406030204" pitchFamily="18" charset="0"/>
                              </a:rPr>
                            </m:ctrlPr>
                          </m:fPr>
                          <m:num>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2−</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2</m:t>
                                </m:r>
                              </m:den>
                            </m:f>
                          </m:num>
                          <m:den>
                            <m:r>
                              <a:rPr lang="en-US" sz="1800" i="1" dirty="0" smtClean="0">
                                <a:solidFill>
                                  <a:schemeClr val="dk1"/>
                                </a:solidFill>
                                <a:latin typeface="Cambria Math" panose="02040503050406030204" pitchFamily="18" charset="0"/>
                              </a:rPr>
                              <m:t>2</m:t>
                            </m:r>
                          </m:den>
                        </m:f>
                      </m:e>
                    </m:rad>
                    <m:r>
                      <a:rPr lang="en-US" sz="1800" i="1" dirty="0" smtClean="0">
                        <a:solidFill>
                          <a:schemeClr val="dk1"/>
                        </a:solidFill>
                        <a:latin typeface="Cambria Math" panose="02040503050406030204" pitchFamily="18" charset="0"/>
                      </a:rPr>
                      <m:t>=</m:t>
                    </m:r>
                    <m:rad>
                      <m:radPr>
                        <m:degHide m:val="on"/>
                        <m:ctrlPr>
                          <a:rPr lang="en-US" sz="1800" i="1" dirty="0" smtClean="0">
                            <a:solidFill>
                              <a:schemeClr val="dk1"/>
                            </a:solidFill>
                            <a:latin typeface="Cambria Math" panose="02040503050406030204" pitchFamily="18" charset="0"/>
                          </a:rPr>
                        </m:ctrlPr>
                      </m:radPr>
                      <m:deg/>
                      <m:e>
                        <m:f>
                          <m:fPr>
                            <m:ctrlPr>
                              <a:rPr lang="en-US" sz="1800" i="1" dirty="0" smtClean="0">
                                <a:solidFill>
                                  <a:schemeClr val="dk1"/>
                                </a:solidFill>
                                <a:latin typeface="Cambria Math" panose="02040503050406030204" pitchFamily="18" charset="0"/>
                              </a:rPr>
                            </m:ctrlPr>
                          </m:fPr>
                          <m:num>
                            <m:r>
                              <a:rPr lang="en-US" sz="1800" i="1" dirty="0" smtClean="0">
                                <a:solidFill>
                                  <a:schemeClr val="dk1"/>
                                </a:solidFill>
                                <a:latin typeface="Cambria Math" panose="02040503050406030204" pitchFamily="18" charset="0"/>
                              </a:rPr>
                              <m:t>2−</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num>
                          <m:den>
                            <m:r>
                              <a:rPr lang="en-US" sz="1800" i="1" dirty="0" smtClean="0">
                                <a:solidFill>
                                  <a:schemeClr val="dk1"/>
                                </a:solidFill>
                                <a:latin typeface="Cambria Math" panose="02040503050406030204" pitchFamily="18" charset="0"/>
                              </a:rPr>
                              <m:t>4</m:t>
                            </m:r>
                          </m:den>
                        </m:f>
                      </m:e>
                    </m:rad>
                  </m:oMath>
                </a14:m>
              </a:p>
              <a:p>
                <a:pPr marL="0" marR="0" lvl="0" indent="0" algn="l" rtl="0">
                  <a:lnSpc>
                    <a:spcPct val="113000"/>
                  </a:lnSpc>
                  <a:spcBef>
                    <a:spcPts val="1000"/>
                  </a:spcBef>
                  <a:spcAft>
                    <a:spcPts val="0"/>
                  </a:spcAft>
                  <a:buClr>
                    <a:srgbClr val="000000"/>
                  </a:buClr>
                  <a:buSzPts val="2800"/>
                  <a:buFont typeface="Arial"/>
                  <a:buNone/>
                </a:pPr>
                <a:r>
                  <a:rPr lang="en-US" sz="1800" dirty="0">
                    <a:solidFill>
                      <a:schemeClr val="dk1"/>
                    </a:solidFill>
                  </a:rPr>
                  <a:t>Step 4: Simplify. </a:t>
                </a:r>
                <a14:m>
                  <m:oMath xmlns:m="http://schemas.openxmlformats.org/officeDocument/2006/math">
                    <m:func>
                      <m:funcPr>
                        <m:ctrlPr>
                          <a:rPr lang="en-US" sz="1800" i="1" dirty="0" smtClean="0">
                            <a:solidFill>
                              <a:schemeClr val="dk1"/>
                            </a:solidFill>
                            <a:latin typeface="Cambria Math" panose="02040503050406030204" pitchFamily="18" charset="0"/>
                          </a:rPr>
                        </m:ctrlPr>
                      </m:funcPr>
                      <m:fName>
                        <m:r>
                          <m:rPr>
                            <m:sty m:val="p"/>
                          </m:rPr>
                          <a:rPr lang="en-US" sz="1800" i="0" dirty="0" smtClean="0">
                            <a:solidFill>
                              <a:schemeClr val="dk1"/>
                            </a:solidFill>
                            <a:latin typeface="Cambria Math" panose="02040503050406030204" pitchFamily="18" charset="0"/>
                          </a:rPr>
                          <m:t>sin</m:t>
                        </m:r>
                      </m:fName>
                      <m:e>
                        <m:d>
                          <m:dPr>
                            <m:ctrlPr>
                              <a:rPr lang="en-US" sz="1800" i="1" dirty="0" smtClean="0">
                                <a:solidFill>
                                  <a:schemeClr val="dk1"/>
                                </a:solidFill>
                                <a:latin typeface="Cambria Math" panose="02040503050406030204" pitchFamily="18" charset="0"/>
                              </a:rPr>
                            </m:ctrlPr>
                          </m:dPr>
                          <m:e>
                            <m:r>
                              <a:rPr lang="en-US" sz="1800" i="1" dirty="0" smtClean="0">
                                <a:solidFill>
                                  <a:schemeClr val="dk1"/>
                                </a:solidFill>
                                <a:latin typeface="Cambria Math" panose="02040503050406030204" pitchFamily="18" charset="0"/>
                              </a:rPr>
                              <m:t>15°</m:t>
                            </m:r>
                          </m:e>
                        </m:d>
                      </m:e>
                    </m:func>
                    <m:r>
                      <a:rPr lang="en-US" sz="1800" i="1" dirty="0" smtClean="0">
                        <a:solidFill>
                          <a:schemeClr val="dk1"/>
                        </a:solidFill>
                        <a:latin typeface="Cambria Math" panose="02040503050406030204" pitchFamily="18" charset="0"/>
                      </a:rPr>
                      <m:t>=</m:t>
                    </m:r>
                    <m:f>
                      <m:fPr>
                        <m:ctrlPr>
                          <a:rPr lang="en-US" sz="1800" i="1" dirty="0" smtClean="0">
                            <a:solidFill>
                              <a:schemeClr val="dk1"/>
                            </a:solidFill>
                            <a:latin typeface="Cambria Math" panose="02040503050406030204" pitchFamily="18" charset="0"/>
                          </a:rPr>
                        </m:ctrlPr>
                      </m:fPr>
                      <m:num>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2−</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3</m:t>
                                </m:r>
                              </m:e>
                            </m:rad>
                          </m:e>
                        </m:rad>
                      </m:num>
                      <m:den>
                        <m:r>
                          <a:rPr lang="en-US" sz="1800" i="1" dirty="0" smtClean="0">
                            <a:solidFill>
                              <a:schemeClr val="dk1"/>
                            </a:solidFill>
                            <a:latin typeface="Cambria Math" panose="02040503050406030204" pitchFamily="18" charset="0"/>
                          </a:rPr>
                          <m:t>2</m:t>
                        </m:r>
                      </m:den>
                    </m:f>
                  </m:oMath>
                </a14:m>
              </a:p>
              <a:p>
                <a:pPr marL="0" marR="0" lvl="0" indent="0" algn="l" rtl="0">
                  <a:lnSpc>
                    <a:spcPct val="113000"/>
                  </a:lnSpc>
                  <a:spcBef>
                    <a:spcPts val="1000"/>
                  </a:spcBef>
                  <a:spcAft>
                    <a:spcPts val="1000"/>
                  </a:spcAft>
                  <a:buClr>
                    <a:srgbClr val="000000"/>
                  </a:buClr>
                  <a:buSzPts val="2800"/>
                  <a:buFont typeface="Arial"/>
                  <a:buNone/>
                </a:pPr>
                <a:r>
                  <a:rPr lang="en-US" sz="1800" dirty="0">
                    <a:solidFill>
                      <a:schemeClr val="dk1"/>
                    </a:solidFill>
                  </a:rPr>
                  <a:t>Check: This matches our earlier result using difference formulas! </a:t>
                </a:r>
                <a14:m>
                  <m:oMath xmlns:m="http://schemas.openxmlformats.org/officeDocument/2006/math">
                    <m:f>
                      <m:fPr>
                        <m:ctrlPr>
                          <a:rPr lang="en-US" sz="1800" i="1" dirty="0" smtClean="0">
                            <a:solidFill>
                              <a:schemeClr val="dk1"/>
                            </a:solidFill>
                            <a:latin typeface="Cambria Math" panose="02040503050406030204" pitchFamily="18" charset="0"/>
                          </a:rPr>
                        </m:ctrlPr>
                      </m:fPr>
                      <m:num>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6</m:t>
                            </m:r>
                          </m:e>
                        </m:rad>
                        <m:r>
                          <a:rPr lang="en-US" sz="1800" i="1" dirty="0" smtClean="0">
                            <a:solidFill>
                              <a:schemeClr val="dk1"/>
                            </a:solidFill>
                            <a:latin typeface="Cambria Math" panose="02040503050406030204" pitchFamily="18" charset="0"/>
                          </a:rPr>
                          <m:t>−</m:t>
                        </m:r>
                        <m:rad>
                          <m:radPr>
                            <m:degHide m:val="on"/>
                            <m:ctrlPr>
                              <a:rPr lang="en-US" sz="1800" i="1" dirty="0" smtClean="0">
                                <a:solidFill>
                                  <a:schemeClr val="dk1"/>
                                </a:solidFill>
                                <a:latin typeface="Cambria Math" panose="02040503050406030204" pitchFamily="18" charset="0"/>
                              </a:rPr>
                            </m:ctrlPr>
                          </m:radPr>
                          <m:deg/>
                          <m:e>
                            <m:r>
                              <a:rPr lang="en-US" sz="1800" i="1" dirty="0" smtClean="0">
                                <a:solidFill>
                                  <a:schemeClr val="dk1"/>
                                </a:solidFill>
                                <a:latin typeface="Cambria Math" panose="02040503050406030204" pitchFamily="18" charset="0"/>
                              </a:rPr>
                              <m:t>2</m:t>
                            </m:r>
                          </m:e>
                        </m:rad>
                      </m:num>
                      <m:den>
                        <m:r>
                          <a:rPr lang="en-US" sz="1800" i="1" dirty="0" smtClean="0">
                            <a:solidFill>
                              <a:schemeClr val="dk1"/>
                            </a:solidFill>
                            <a:latin typeface="Cambria Math" panose="02040503050406030204" pitchFamily="18" charset="0"/>
                          </a:rPr>
                          <m:t>4</m:t>
                        </m:r>
                      </m:den>
                    </m:f>
                    <m:r>
                      <a:rPr lang="en-US" sz="1800" i="1" dirty="0" smtClean="0">
                        <a:solidFill>
                          <a:schemeClr val="dk1"/>
                        </a:solidFill>
                        <a:latin typeface="Cambria Math" panose="02040503050406030204" pitchFamily="18" charset="0"/>
                      </a:rPr>
                      <m:t>≈</m:t>
                    </m:r>
                    <m:r>
                      <a:rPr lang="en-US" sz="1800" i="1" dirty="0">
                        <a:solidFill>
                          <a:schemeClr val="dk1"/>
                        </a:solidFill>
                        <a:latin typeface="Cambria Math" panose="02040503050406030204" pitchFamily="18" charset="0"/>
                      </a:rPr>
                      <m:t>0.2588</m:t>
                    </m:r>
                  </m:oMath>
                </a14:m>
                <a:endParaRPr sz="1800" dirty="0">
                  <a:solidFill>
                    <a:schemeClr val="dk1"/>
                  </a:solidFill>
                </a:endParaRPr>
              </a:p>
            </p:txBody>
          </p:sp>
        </mc:Choice>
        <mc:Fallback>
          <p:sp>
            <p:nvSpPr>
              <p:cNvPr id="872" name="Google Shape;872;p136"/>
              <p:cNvSpPr txBox="1">
                <a:spLocks noRot="1" noChangeAspect="1" noMove="1" noResize="1" noEditPoints="1" noAdjustHandles="1" noChangeArrowheads="1" noChangeShapeType="1" noTextEdit="1"/>
              </p:cNvSpPr>
              <p:nvPr/>
            </p:nvSpPr>
            <p:spPr>
              <a:xfrm>
                <a:off x="831833" y="1007240"/>
                <a:ext cx="10559700" cy="5173299"/>
              </a:xfrm>
              <a:prstGeom prst="rect">
                <a:avLst/>
              </a:prstGeom>
              <a:blipFill>
                <a:blip r:embed="rId3"/>
                <a:stretch>
                  <a:fillRect l="-240"/>
                </a:stretch>
              </a:blipFill>
              <a:ln>
                <a:noFill/>
              </a:ln>
            </p:spPr>
            <p:txBody>
              <a:bodyPr/>
              <a:lstStyle/>
              <a:p>
                <a:r>
                  <a:rPr lang="en-US">
                    <a:noFill/>
                  </a:rPr>
                  <a:t> </a:t>
                </a:r>
              </a:p>
            </p:txBody>
          </p:sp>
        </mc:Fallback>
      </mc:AlternateContent>
      <p:sp>
        <p:nvSpPr>
          <p:cNvPr id="873" name="Google Shape;873;p136">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37"/>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Using Half Angle Formulas</a:t>
            </a:r>
            <a:endParaRPr>
              <a:solidFill>
                <a:schemeClr val="accent5"/>
              </a:solidFill>
            </a:endParaRPr>
          </a:p>
        </p:txBody>
      </p:sp>
      <mc:AlternateContent xmlns:mc="http://schemas.openxmlformats.org/markup-compatibility/2006">
        <mc:Choice xmlns:a14="http://schemas.microsoft.com/office/drawing/2010/main" Requires="a14">
          <p:sp>
            <p:nvSpPr>
              <p:cNvPr id="879" name="Google Shape;879;p137"/>
              <p:cNvSpPr txBox="1"/>
              <p:nvPr/>
            </p:nvSpPr>
            <p:spPr>
              <a:xfrm>
                <a:off x="966744" y="1143105"/>
                <a:ext cx="9615900" cy="457178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600" dirty="0">
                    <a:solidFill>
                      <a:schemeClr val="dk1"/>
                    </a:solidFill>
                  </a:rPr>
                  <a:t>Find the exact value using a half-angle formula:</a:t>
                </a:r>
                <a:br>
                  <a:rPr lang="en-US" sz="2600" dirty="0">
                    <a:solidFill>
                      <a:schemeClr val="dk1"/>
                    </a:solidFill>
                  </a:rPr>
                </a:br>
                <a:endParaRPr sz="2600" dirty="0">
                  <a:solidFill>
                    <a:schemeClr val="dk1"/>
                  </a:solidFill>
                </a:endParaRPr>
              </a:p>
              <a:p>
                <a:pPr marL="63500" marR="0" lvl="0" algn="l" rtl="0">
                  <a:lnSpc>
                    <a:spcPct val="113000"/>
                  </a:lnSpc>
                  <a:spcBef>
                    <a:spcPts val="1000"/>
                  </a:spcBef>
                  <a:spcAft>
                    <a:spcPts val="0"/>
                  </a:spcAft>
                  <a:buClr>
                    <a:schemeClr val="dk1"/>
                  </a:buClr>
                  <a:buSzPts val="2600"/>
                </a:pPr>
                <a:r>
                  <a:rPr lang="en-US" sz="2600" dirty="0">
                    <a:solidFill>
                      <a:schemeClr val="dk1"/>
                    </a:solidFill>
                  </a:rPr>
                  <a:t>1.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cos</m:t>
                        </m:r>
                      </m:fName>
                      <m:e>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22.5°</m:t>
                            </m:r>
                          </m:e>
                        </m:d>
                      </m:e>
                    </m:func>
                  </m:oMath>
                </a14:m>
                <a:br>
                  <a:rPr lang="en-US" sz="2600" dirty="0">
                    <a:solidFill>
                      <a:schemeClr val="dk1"/>
                    </a:solidFill>
                  </a:rPr>
                </a:br>
                <a:r>
                  <a:rPr lang="en-US" sz="2600" dirty="0">
                    <a:solidFill>
                      <a:schemeClr val="dk1"/>
                    </a:solidFill>
                  </a:rPr>
                  <a:t>(Hint: </a:t>
                </a:r>
                <a14:m>
                  <m:oMath xmlns:m="http://schemas.openxmlformats.org/officeDocument/2006/math">
                    <m:r>
                      <a:rPr lang="en-US" sz="2600" i="1" dirty="0" smtClean="0">
                        <a:solidFill>
                          <a:schemeClr val="dk1"/>
                        </a:solidFill>
                        <a:latin typeface="Cambria Math" panose="02040503050406030204" pitchFamily="18" charset="0"/>
                      </a:rPr>
                      <m:t>22.5°=</m:t>
                    </m:r>
                    <m:f>
                      <m:fPr>
                        <m:ctrlPr>
                          <a:rPr lang="en-US" sz="2600" i="1" dirty="0" smtClean="0">
                            <a:solidFill>
                              <a:schemeClr val="dk1"/>
                            </a:solidFill>
                            <a:latin typeface="Cambria Math" panose="02040503050406030204" pitchFamily="18" charset="0"/>
                          </a:rPr>
                        </m:ctrlPr>
                      </m:fPr>
                      <m:num>
                        <m:r>
                          <a:rPr lang="en-US" sz="2600" i="1" dirty="0" smtClean="0">
                            <a:solidFill>
                              <a:schemeClr val="dk1"/>
                            </a:solidFill>
                            <a:latin typeface="Cambria Math" panose="02040503050406030204" pitchFamily="18" charset="0"/>
                          </a:rPr>
                          <m:t>45°</m:t>
                        </m:r>
                      </m:num>
                      <m:den>
                        <m:r>
                          <a:rPr lang="en-US" sz="2600" i="1" dirty="0" smtClean="0">
                            <a:solidFill>
                              <a:schemeClr val="dk1"/>
                            </a:solidFill>
                            <a:latin typeface="Cambria Math" panose="02040503050406030204" pitchFamily="18" charset="0"/>
                          </a:rPr>
                          <m:t>2</m:t>
                        </m:r>
                      </m:den>
                    </m:f>
                  </m:oMath>
                </a14:m>
                <a:r>
                  <a:rPr lang="en-US" sz="2600" dirty="0">
                    <a:solidFill>
                      <a:schemeClr val="dk1"/>
                    </a:solidFill>
                  </a:rPr>
                  <a:t>)</a:t>
                </a:r>
                <a:br>
                  <a:rPr lang="en-US" sz="2600" dirty="0">
                    <a:solidFill>
                      <a:schemeClr val="dk1"/>
                    </a:solidFill>
                  </a:rPr>
                </a:br>
                <a:endParaRPr sz="2600" dirty="0">
                  <a:solidFill>
                    <a:schemeClr val="dk1"/>
                  </a:solidFill>
                </a:endParaRPr>
              </a:p>
              <a:p>
                <a:pPr marL="63500" marR="0" lvl="0" algn="l" rtl="0">
                  <a:lnSpc>
                    <a:spcPct val="113000"/>
                  </a:lnSpc>
                  <a:spcBef>
                    <a:spcPts val="1000"/>
                  </a:spcBef>
                  <a:spcAft>
                    <a:spcPts val="1000"/>
                  </a:spcAft>
                  <a:buClr>
                    <a:schemeClr val="dk1"/>
                  </a:buClr>
                  <a:buSzPts val="2600"/>
                </a:pPr>
                <a:r>
                  <a:rPr lang="en-US" sz="2600" dirty="0">
                    <a:solidFill>
                      <a:schemeClr val="dk1"/>
                    </a:solidFill>
                  </a:rPr>
                  <a:t>2.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tan</m:t>
                        </m:r>
                      </m:fName>
                      <m:e>
                        <m:d>
                          <m:dPr>
                            <m:ctrlPr>
                              <a:rPr lang="en-US" sz="2600" i="1" dirty="0">
                                <a:solidFill>
                                  <a:schemeClr val="dk1"/>
                                </a:solidFill>
                                <a:latin typeface="Cambria Math" panose="02040503050406030204" pitchFamily="18" charset="0"/>
                              </a:rPr>
                            </m:ctrlPr>
                          </m:dPr>
                          <m:e>
                            <m:f>
                              <m:fPr>
                                <m:ctrlPr>
                                  <a:rPr lang="en-US" sz="2600" i="1" dirty="0">
                                    <a:solidFill>
                                      <a:schemeClr val="dk1"/>
                                    </a:solidFill>
                                    <a:latin typeface="Cambria Math" panose="02040503050406030204" pitchFamily="18" charset="0"/>
                                  </a:rPr>
                                </m:ctrlPr>
                              </m:fPr>
                              <m:num>
                                <m:r>
                                  <a:rPr lang="en-US" sz="2600" i="1" dirty="0">
                                    <a:solidFill>
                                      <a:schemeClr val="dk1"/>
                                    </a:solidFill>
                                    <a:latin typeface="Cambria Math" panose="02040503050406030204" pitchFamily="18" charset="0"/>
                                  </a:rPr>
                                  <m:t>𝜋</m:t>
                                </m:r>
                              </m:num>
                              <m:den>
                                <m:r>
                                  <a:rPr lang="en-US" sz="2600" i="1" dirty="0">
                                    <a:solidFill>
                                      <a:schemeClr val="dk1"/>
                                    </a:solidFill>
                                    <a:latin typeface="Cambria Math" panose="02040503050406030204" pitchFamily="18" charset="0"/>
                                  </a:rPr>
                                  <m:t>8</m:t>
                                </m:r>
                              </m:den>
                            </m:f>
                          </m:e>
                        </m:d>
                      </m:e>
                    </m:func>
                  </m:oMath>
                </a14:m>
                <a:br>
                  <a:rPr lang="en-US" sz="2600" dirty="0">
                    <a:solidFill>
                      <a:schemeClr val="dk1"/>
                    </a:solidFill>
                  </a:rPr>
                </a:br>
                <a:r>
                  <a:rPr lang="en-US" sz="2600" dirty="0">
                    <a:solidFill>
                      <a:schemeClr val="dk1"/>
                    </a:solidFill>
                  </a:rPr>
                  <a:t>(Hint: </a:t>
                </a:r>
                <a14:m>
                  <m:oMath xmlns:m="http://schemas.openxmlformats.org/officeDocument/2006/math">
                    <m:f>
                      <m:fPr>
                        <m:ctrlPr>
                          <a:rPr lang="en-US" sz="2600" i="1" dirty="0" smtClean="0">
                            <a:solidFill>
                              <a:schemeClr val="dk1"/>
                            </a:solidFill>
                            <a:latin typeface="Cambria Math" panose="02040503050406030204" pitchFamily="18" charset="0"/>
                          </a:rPr>
                        </m:ctrlPr>
                      </m:fPr>
                      <m:num>
                        <m:r>
                          <a:rPr lang="en-US" sz="2600" i="1" dirty="0" smtClean="0">
                            <a:solidFill>
                              <a:schemeClr val="dk1"/>
                            </a:solidFill>
                            <a:latin typeface="Cambria Math" panose="02040503050406030204" pitchFamily="18" charset="0"/>
                          </a:rPr>
                          <m:t>𝜋</m:t>
                        </m:r>
                      </m:num>
                      <m:den>
                        <m:r>
                          <a:rPr lang="en-US" sz="2600" i="1" dirty="0" smtClean="0">
                            <a:solidFill>
                              <a:schemeClr val="dk1"/>
                            </a:solidFill>
                            <a:latin typeface="Cambria Math" panose="02040503050406030204" pitchFamily="18" charset="0"/>
                          </a:rPr>
                          <m:t>8</m:t>
                        </m:r>
                      </m:den>
                    </m:f>
                    <m:r>
                      <a:rPr lang="en-US" sz="2600" i="1" dirty="0" smtClean="0">
                        <a:solidFill>
                          <a:schemeClr val="dk1"/>
                        </a:solidFill>
                        <a:latin typeface="Cambria Math" panose="02040503050406030204" pitchFamily="18" charset="0"/>
                      </a:rPr>
                      <m:t>=</m:t>
                    </m:r>
                    <m:f>
                      <m:fPr>
                        <m:ctrlPr>
                          <a:rPr lang="en-US" sz="2600" i="1" dirty="0" smtClean="0">
                            <a:solidFill>
                              <a:schemeClr val="dk1"/>
                            </a:solidFill>
                            <a:latin typeface="Cambria Math" panose="02040503050406030204" pitchFamily="18" charset="0"/>
                          </a:rPr>
                        </m:ctrlPr>
                      </m:fPr>
                      <m:num>
                        <m:f>
                          <m:fPr>
                            <m:ctrlPr>
                              <a:rPr lang="en-US" sz="2600" i="1" dirty="0" smtClean="0">
                                <a:solidFill>
                                  <a:schemeClr val="dk1"/>
                                </a:solidFill>
                                <a:latin typeface="Cambria Math" panose="02040503050406030204" pitchFamily="18" charset="0"/>
                              </a:rPr>
                            </m:ctrlPr>
                          </m:fPr>
                          <m:num>
                            <m:r>
                              <a:rPr lang="en-US" sz="2600" i="1" dirty="0" smtClean="0">
                                <a:solidFill>
                                  <a:schemeClr val="dk1"/>
                                </a:solidFill>
                                <a:latin typeface="Cambria Math" panose="02040503050406030204" pitchFamily="18" charset="0"/>
                              </a:rPr>
                              <m:t>𝜋</m:t>
                            </m:r>
                          </m:num>
                          <m:den>
                            <m:r>
                              <a:rPr lang="en-US" sz="2600" i="1" dirty="0" smtClean="0">
                                <a:solidFill>
                                  <a:schemeClr val="dk1"/>
                                </a:solidFill>
                                <a:latin typeface="Cambria Math" panose="02040503050406030204" pitchFamily="18" charset="0"/>
                              </a:rPr>
                              <m:t>4</m:t>
                            </m:r>
                          </m:den>
                        </m:f>
                      </m:num>
                      <m:den>
                        <m:r>
                          <a:rPr lang="en-US" sz="2600" i="1" dirty="0" smtClean="0">
                            <a:solidFill>
                              <a:schemeClr val="dk1"/>
                            </a:solidFill>
                            <a:latin typeface="Cambria Math" panose="02040503050406030204" pitchFamily="18" charset="0"/>
                          </a:rPr>
                          <m:t>2</m:t>
                        </m:r>
                      </m:den>
                    </m:f>
                  </m:oMath>
                </a14:m>
                <a:r>
                  <a:rPr lang="en-US" sz="2600" dirty="0">
                    <a:solidFill>
                      <a:schemeClr val="dk1"/>
                    </a:solidFill>
                  </a:rPr>
                  <a:t>)</a:t>
                </a:r>
                <a:endParaRPr sz="2600" dirty="0">
                  <a:solidFill>
                    <a:schemeClr val="dk1"/>
                  </a:solidFill>
                </a:endParaRPr>
              </a:p>
            </p:txBody>
          </p:sp>
        </mc:Choice>
        <mc:Fallback>
          <p:sp>
            <p:nvSpPr>
              <p:cNvPr id="879" name="Google Shape;879;p137"/>
              <p:cNvSpPr txBox="1">
                <a:spLocks noRot="1" noChangeAspect="1" noMove="1" noResize="1" noEditPoints="1" noAdjustHandles="1" noChangeArrowheads="1" noChangeShapeType="1" noTextEdit="1"/>
              </p:cNvSpPr>
              <p:nvPr/>
            </p:nvSpPr>
            <p:spPr>
              <a:xfrm>
                <a:off x="966744" y="1143105"/>
                <a:ext cx="9615900" cy="4571789"/>
              </a:xfrm>
              <a:prstGeom prst="rect">
                <a:avLst/>
              </a:prstGeom>
              <a:blipFill>
                <a:blip r:embed="rId3"/>
                <a:stretch>
                  <a:fillRect l="-792"/>
                </a:stretch>
              </a:blipFill>
              <a:ln>
                <a:noFill/>
              </a:ln>
            </p:spPr>
            <p:txBody>
              <a:bodyPr/>
              <a:lstStyle/>
              <a:p>
                <a:r>
                  <a:rPr lang="en-US">
                    <a:noFill/>
                  </a:rPr>
                  <a:t> </a:t>
                </a:r>
              </a:p>
            </p:txBody>
          </p:sp>
        </mc:Fallback>
      </mc:AlternateContent>
      <p:sp>
        <p:nvSpPr>
          <p:cNvPr id="880" name="Google Shape;880;p137">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138">
            <a:extLst>
              <a:ext uri="{C183D7F6-B498-43B3-948B-1728B52AA6E4}">
                <adec:decorative xmlns:adec="http://schemas.microsoft.com/office/drawing/2017/decorative" val="1"/>
              </a:ext>
            </a:extLst>
          </p:cNvPr>
          <p:cNvSpPr/>
          <p:nvPr/>
        </p:nvSpPr>
        <p:spPr>
          <a:xfrm>
            <a:off x="-100" y="2860633"/>
            <a:ext cx="12192000" cy="3997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Arial"/>
              <a:buNone/>
            </a:pPr>
            <a:r>
              <a:rPr lang="en-US">
                <a:solidFill>
                  <a:schemeClr val="accent5"/>
                </a:solidFill>
              </a:rPr>
              <a:t>Learning Goals: Sum-to-Product and Product-to-Sum Formulas </a:t>
            </a:r>
            <a:endParaRPr>
              <a:solidFill>
                <a:schemeClr val="accent5"/>
              </a:solidFill>
            </a:endParaRPr>
          </a:p>
        </p:txBody>
      </p:sp>
      <p:sp>
        <p:nvSpPr>
          <p:cNvPr id="888" name="Google Shape;888;p138"/>
          <p:cNvSpPr txBox="1">
            <a:spLocks noGrp="1"/>
          </p:cNvSpPr>
          <p:nvPr>
            <p:ph type="body" idx="2"/>
          </p:nvPr>
        </p:nvSpPr>
        <p:spPr>
          <a:xfrm>
            <a:off x="838200" y="1973725"/>
            <a:ext cx="10622100" cy="11616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dk1"/>
              </a:buClr>
              <a:buSzPts val="2800"/>
              <a:buNone/>
            </a:pPr>
            <a:r>
              <a:rPr lang="en-US" sz="2400"/>
              <a:t>Deepen your understanding and form connections within these skills:</a:t>
            </a:r>
            <a:endParaRPr sz="2400"/>
          </a:p>
        </p:txBody>
      </p:sp>
      <p:sp>
        <p:nvSpPr>
          <p:cNvPr id="886" name="Google Shape;886;p138"/>
          <p:cNvSpPr txBox="1">
            <a:spLocks noGrp="1"/>
          </p:cNvSpPr>
          <p:nvPr>
            <p:ph type="body" idx="2"/>
          </p:nvPr>
        </p:nvSpPr>
        <p:spPr>
          <a:xfrm>
            <a:off x="727367" y="3226400"/>
            <a:ext cx="10832700" cy="3314100"/>
          </a:xfrm>
          <a:prstGeom prst="rect">
            <a:avLst/>
          </a:prstGeom>
          <a:noFill/>
          <a:ln>
            <a:noFill/>
          </a:ln>
        </p:spPr>
        <p:txBody>
          <a:bodyPr spcFirstLastPara="1" wrap="square" lIns="91425" tIns="45700" rIns="91425" bIns="45700" anchor="t" anchorCtr="0">
            <a:normAutofit/>
          </a:bodyPr>
          <a:lstStyle/>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1</a:t>
            </a:r>
            <a:r>
              <a:rPr lang="en-US">
                <a:solidFill>
                  <a:schemeClr val="lt1"/>
                </a:solidFill>
              </a:rPr>
              <a:t> Express products as sums</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2</a:t>
            </a:r>
            <a:r>
              <a:rPr lang="en-US">
                <a:solidFill>
                  <a:schemeClr val="lt1"/>
                </a:solidFill>
              </a:rPr>
              <a:t> Express sums as products</a:t>
            </a:r>
            <a:endParaRPr>
              <a:solidFill>
                <a:schemeClr val="lt1"/>
              </a:solidFill>
            </a:endParaRPr>
          </a:p>
          <a:p>
            <a:pPr marL="241300" lvl="0" indent="0" algn="l" rtl="0">
              <a:lnSpc>
                <a:spcPct val="113000"/>
              </a:lnSpc>
              <a:spcBef>
                <a:spcPts val="1100"/>
              </a:spcBef>
              <a:spcAft>
                <a:spcPts val="0"/>
              </a:spcAft>
              <a:buSzPts val="2714"/>
              <a:buNone/>
            </a:pPr>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39"/>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Why Do We Need These Formulas?</a:t>
            </a:r>
            <a:endParaRPr/>
          </a:p>
        </p:txBody>
      </p:sp>
      <p:sp>
        <p:nvSpPr>
          <p:cNvPr id="894" name="Google Shape;894;p139"/>
          <p:cNvSpPr txBox="1"/>
          <p:nvPr/>
        </p:nvSpPr>
        <p:spPr>
          <a:xfrm>
            <a:off x="831827" y="1384300"/>
            <a:ext cx="7578600" cy="4413600"/>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Sometimes we need to convert between products and sums of trig functions.</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Real-world applications:</a:t>
            </a:r>
            <a:endParaRPr sz="2200" dirty="0">
              <a:solidFill>
                <a:schemeClr val="dk1"/>
              </a:solidFill>
            </a:endParaRPr>
          </a:p>
          <a:p>
            <a:pPr marL="457200" marR="0" lvl="0" indent="-368300" algn="l" rtl="0">
              <a:lnSpc>
                <a:spcPct val="113000"/>
              </a:lnSpc>
              <a:spcBef>
                <a:spcPts val="1000"/>
              </a:spcBef>
              <a:spcAft>
                <a:spcPts val="0"/>
              </a:spcAft>
              <a:buClr>
                <a:schemeClr val="dk1"/>
              </a:buClr>
              <a:buSzPts val="2200"/>
              <a:buChar char="●"/>
            </a:pPr>
            <a:r>
              <a:rPr lang="en-US" sz="2200" dirty="0">
                <a:solidFill>
                  <a:schemeClr val="dk1"/>
                </a:solidFill>
              </a:rPr>
              <a:t>Signal processing (audio engineering, telecommunications)</a:t>
            </a:r>
            <a:endParaRPr sz="2200" dirty="0">
              <a:solidFill>
                <a:schemeClr val="dk1"/>
              </a:solidFill>
            </a:endParaRPr>
          </a:p>
          <a:p>
            <a:pPr marL="457200" marR="0" lvl="0" indent="-368300" algn="l" rtl="0">
              <a:lnSpc>
                <a:spcPct val="113000"/>
              </a:lnSpc>
              <a:spcBef>
                <a:spcPts val="0"/>
              </a:spcBef>
              <a:spcAft>
                <a:spcPts val="0"/>
              </a:spcAft>
              <a:buClr>
                <a:schemeClr val="dk1"/>
              </a:buClr>
              <a:buSzPts val="2200"/>
              <a:buChar char="●"/>
            </a:pPr>
            <a:r>
              <a:rPr lang="en-US" sz="2200" dirty="0">
                <a:solidFill>
                  <a:schemeClr val="dk1"/>
                </a:solidFill>
              </a:rPr>
              <a:t>Physics (wave interference, harmonic analysis)</a:t>
            </a:r>
            <a:endParaRPr sz="2200" dirty="0">
              <a:solidFill>
                <a:schemeClr val="dk1"/>
              </a:solidFill>
            </a:endParaRPr>
          </a:p>
          <a:p>
            <a:pPr marL="457200" marR="0" lvl="0" indent="-368300" algn="l" rtl="0">
              <a:lnSpc>
                <a:spcPct val="113000"/>
              </a:lnSpc>
              <a:spcBef>
                <a:spcPts val="0"/>
              </a:spcBef>
              <a:spcAft>
                <a:spcPts val="0"/>
              </a:spcAft>
              <a:buClr>
                <a:schemeClr val="dk1"/>
              </a:buClr>
              <a:buSzPts val="2200"/>
              <a:buChar char="●"/>
            </a:pPr>
            <a:r>
              <a:rPr lang="en-US" sz="2200" dirty="0">
                <a:solidFill>
                  <a:schemeClr val="dk1"/>
                </a:solidFill>
              </a:rPr>
              <a:t>Calculus (integration of trig products)</a:t>
            </a:r>
            <a:endParaRPr sz="22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r>
              <a:rPr lang="en-US" sz="2200" dirty="0">
                <a:solidFill>
                  <a:schemeClr val="dk1"/>
                </a:solidFill>
              </a:rPr>
              <a:t>The Big Idea: These formulas are derived from the sum and difference formulas we already know—just rearranged in clever ways!</a:t>
            </a:r>
            <a:endParaRPr sz="2200" dirty="0">
              <a:solidFill>
                <a:schemeClr val="dk1"/>
              </a:solidFill>
            </a:endParaRPr>
          </a:p>
        </p:txBody>
      </p:sp>
      <p:sp>
        <p:nvSpPr>
          <p:cNvPr id="895" name="Google Shape;895;p139">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6" name="Google Shape;896;p139">
            <a:extLst>
              <a:ext uri="{C183D7F6-B498-43B3-948B-1728B52AA6E4}">
                <adec:decorative xmlns:adec="http://schemas.microsoft.com/office/drawing/2017/decorative" val="1"/>
              </a:ext>
            </a:extLst>
          </p:cNvPr>
          <p:cNvPicPr preferRelativeResize="0">
            <a:picLocks noGrp="1"/>
          </p:cNvPicPr>
          <p:nvPr>
            <p:ph type="body" idx="2"/>
          </p:nvPr>
        </p:nvPicPr>
        <p:blipFill rotWithShape="1">
          <a:blip r:embed="rId3">
            <a:alphaModFix/>
          </a:blip>
          <a:srcRect/>
          <a:stretch/>
        </p:blipFill>
        <p:spPr>
          <a:xfrm>
            <a:off x="7934326" y="1483650"/>
            <a:ext cx="3890700" cy="3890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40"/>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Product-to-Sum Formulas</a:t>
            </a:r>
            <a:endParaRPr/>
          </a:p>
        </p:txBody>
      </p:sp>
      <mc:AlternateContent xmlns:mc="http://schemas.openxmlformats.org/markup-compatibility/2006">
        <mc:Choice xmlns:a14="http://schemas.microsoft.com/office/drawing/2010/main" Requires="a14">
          <p:sp>
            <p:nvSpPr>
              <p:cNvPr id="902" name="Google Shape;902;p140"/>
              <p:cNvSpPr txBox="1"/>
              <p:nvPr/>
            </p:nvSpPr>
            <p:spPr>
              <a:xfrm>
                <a:off x="831833" y="1384300"/>
                <a:ext cx="10559700" cy="4634818"/>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dirty="0">
                    <a:solidFill>
                      <a:schemeClr val="dk1"/>
                    </a:solidFill>
                  </a:rPr>
                  <a:t>Convert products into sums:</a:t>
                </a:r>
                <a:endParaRPr sz="24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14:m/>
              </a:p>
              <a:p>
                <a:pPr marL="0" marR="0" lvl="0" indent="0" algn="l" rtl="0">
                  <a:lnSpc>
                    <a:spcPct val="113000"/>
                  </a:lnSpc>
                  <a:spcBef>
                    <a:spcPts val="1000"/>
                  </a:spcBef>
                  <a:spcAft>
                    <a:spcPts val="0"/>
                  </a:spcAft>
                  <a:buClr>
                    <a:srgbClr val="000000"/>
                  </a:buClr>
                  <a:buSzPts val="2800"/>
                  <a:buFont typeface="Arial"/>
                  <a:buNone/>
                </a:pPr>
              </a:p>
              <a:p>
                <a:pPr marL="0" marR="0" lvl="0" indent="0" algn="l" rtl="0">
                  <a:lnSpc>
                    <a:spcPct val="113000"/>
                  </a:lnSpc>
                  <a:spcBef>
                    <a:spcPts val="1000"/>
                  </a:spcBef>
                  <a:spcAft>
                    <a:spcPts val="0"/>
                  </a:spcAft>
                  <a:buClr>
                    <a:srgbClr val="000000"/>
                  </a:buClr>
                  <a:buSzPts val="2800"/>
                  <a:buFont typeface="Arial"/>
                  <a:buNone/>
                </a:pPr>
              </a:p>
              <a:p>
                <a:pPr marL="0" marR="0" lvl="0" indent="0" algn="l" rtl="0">
                  <a:lnSpc>
                    <a:spcPct val="113000"/>
                  </a:lnSpc>
                  <a:spcBef>
                    <a:spcPts val="1000"/>
                  </a:spcBef>
                  <a:spcAft>
                    <a:spcPts val="0"/>
                  </a:spcAft>
                  <a:buClr>
                    <a:srgbClr val="000000"/>
                  </a:buClr>
                  <a:buSzPts val="2800"/>
                  <a:buFont typeface="Arial"/>
                  <a:buNone/>
                </a:pPr>
              </a:p>
              <a:p>
                <a:pPr marL="0" marR="0" lvl="0" indent="0" algn="l" rtl="0">
                  <a:lnSpc>
                    <a:spcPct val="113000"/>
                  </a:lnSpc>
                  <a:spcBef>
                    <a:spcPts val="1000"/>
                  </a:spcBef>
                  <a:spcAft>
                    <a:spcPts val="1000"/>
                  </a:spcAft>
                  <a:buClr>
                    <a:srgbClr val="000000"/>
                  </a:buClr>
                  <a:buSzPts val="2800"/>
                  <a:buFont typeface="Arial"/>
                  <a:buNone/>
                </a:pPr>
                <a:r>
                  <a:rPr lang="en-US" sz="2400" dirty="0">
                    <a:solidFill>
                      <a:schemeClr val="dk1"/>
                    </a:solidFill>
                  </a:rPr>
                  <a:t>Pattern to notice: All formulas have </a:t>
                </a:r>
                <a14:m>
                  <m:oMath xmlns:m="http://schemas.openxmlformats.org/officeDocument/2006/math">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1</m:t>
                        </m:r>
                      </m:num>
                      <m:den>
                        <m:r>
                          <a:rPr lang="en-US" sz="2400" i="1" dirty="0" smtClean="0">
                            <a:solidFill>
                              <a:schemeClr val="dk1"/>
                            </a:solidFill>
                            <a:latin typeface="Cambria Math" panose="02040503050406030204" pitchFamily="18" charset="0"/>
                          </a:rPr>
                          <m:t>2</m:t>
                        </m:r>
                      </m:den>
                    </m:f>
                  </m:oMath>
                </a14:m>
                <a:r>
                  <a:rPr lang="en-US" sz="2400" dirty="0">
                    <a:solidFill>
                      <a:schemeClr val="dk1"/>
                    </a:solidFill>
                  </a:rPr>
                  <a:t> in front!</a:t>
                </a:r>
                <a:endParaRPr sz="2400" dirty="0">
                  <a:solidFill>
                    <a:schemeClr val="dk1"/>
                  </a:solidFill>
                </a:endParaRPr>
              </a:p>
            </p:txBody>
          </p:sp>
        </mc:Choice>
        <mc:Fallback>
          <p:sp>
            <p:nvSpPr>
              <p:cNvPr id="902" name="Google Shape;902;p140"/>
              <p:cNvSpPr txBox="1">
                <a:spLocks noRot="1" noChangeAspect="1" noMove="1" noResize="1" noEditPoints="1" noAdjustHandles="1" noChangeArrowheads="1" noChangeShapeType="1" noTextEdit="1"/>
              </p:cNvSpPr>
              <p:nvPr/>
            </p:nvSpPr>
            <p:spPr>
              <a:xfrm>
                <a:off x="831833" y="1384300"/>
                <a:ext cx="10559700" cy="4634818"/>
              </a:xfrm>
              <a:prstGeom prst="rect">
                <a:avLst/>
              </a:prstGeom>
              <a:blipFill>
                <a:blip r:embed="rId3"/>
                <a:stretch>
                  <a:fillRect l="-600"/>
                </a:stretch>
              </a:blipFill>
              <a:ln>
                <a:noFill/>
              </a:ln>
            </p:spPr>
            <p:txBody>
              <a:bodyPr/>
              <a:lstStyle/>
              <a:p>
                <a:r>
                  <a:rPr lang="en-US">
                    <a:noFill/>
                  </a:rPr>
                  <a:t> </a:t>
                </a:r>
              </a:p>
            </p:txBody>
          </p:sp>
        </mc:Fallback>
      </mc:AlternateContent>
      <p:sp>
        <p:nvSpPr>
          <p:cNvPr id="903" name="Google Shape;903;p140">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41"/>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Example: Product-to-Sum for Cosine</a:t>
            </a:r>
            <a:endParaRPr/>
          </a:p>
        </p:txBody>
      </p:sp>
      <mc:AlternateContent xmlns:mc="http://schemas.openxmlformats.org/markup-compatibility/2006">
        <mc:Choice xmlns:a14="http://schemas.microsoft.com/office/drawing/2010/main" Requires="a14">
          <p:sp>
            <p:nvSpPr>
              <p:cNvPr id="909" name="Google Shape;909;p141"/>
              <p:cNvSpPr txBox="1"/>
              <p:nvPr/>
            </p:nvSpPr>
            <p:spPr>
              <a:xfrm>
                <a:off x="831833" y="1384200"/>
                <a:ext cx="10559700" cy="506076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Write as a sum: </a:t>
                </a:r>
                <a14:m>
                  <m:oMath xmlns:m="http://schemas.openxmlformats.org/officeDocument/2006/math">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7</m:t>
                                </m:r>
                                <m:r>
                                  <a:rPr lang="en-US" sz="2000" i="1" dirty="0" smtClean="0">
                                    <a:solidFill>
                                      <a:schemeClr val="dk1"/>
                                    </a:solidFill>
                                    <a:latin typeface="Cambria Math" panose="02040503050406030204" pitchFamily="18" charset="0"/>
                                  </a:rPr>
                                  <m:t>𝑥</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𝑥</m:t>
                                </m:r>
                              </m:num>
                              <m:den>
                                <m:r>
                                  <a:rPr lang="en-US" sz="2000" i="1" dirty="0" smtClean="0">
                                    <a:solidFill>
                                      <a:schemeClr val="dk1"/>
                                    </a:solidFill>
                                    <a:latin typeface="Cambria Math" panose="02040503050406030204" pitchFamily="18" charset="0"/>
                                  </a:rPr>
                                  <m:t>2</m:t>
                                </m:r>
                              </m:den>
                            </m:f>
                          </m:e>
                        </m:d>
                      </m:e>
                    </m:func>
                  </m:oMath>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1: Write the product-to-sum formula:</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𝛼</m:t>
                        </m:r>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𝛽</m:t>
                        </m:r>
                      </m:e>
                    </m:func>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m:t>
                        </m:r>
                      </m:num>
                      <m:den>
                        <m:r>
                          <a:rPr lang="en-US" sz="2000" i="1" dirty="0" smtClean="0">
                            <a:solidFill>
                              <a:schemeClr val="dk1"/>
                            </a:solidFill>
                            <a:latin typeface="Cambria Math" panose="02040503050406030204" pitchFamily="18" charset="0"/>
                          </a:rPr>
                          <m:t>2</m:t>
                        </m:r>
                      </m:den>
                    </m:f>
                    <m:d>
                      <m:dPr>
                        <m:begChr m:val="["/>
                        <m:endChr m:val="]"/>
                        <m:ctrlPr>
                          <a:rPr lang="en-US" sz="2000" i="1" dirty="0" smtClean="0">
                            <a:solidFill>
                              <a:schemeClr val="dk1"/>
                            </a:solidFill>
                            <a:latin typeface="Cambria Math" panose="02040503050406030204" pitchFamily="18" charset="0"/>
                          </a:rPr>
                        </m:ctrlPr>
                      </m:dPr>
                      <m:e>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𝛽</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𝛽</m:t>
                                </m:r>
                              </m:e>
                            </m:d>
                          </m:e>
                        </m:func>
                      </m:e>
                    </m:d>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2: Identify </a:t>
                </a:r>
                <a14:m>
                  <m:oMath xmlns:m="http://schemas.openxmlformats.org/officeDocument/2006/math">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7</m:t>
                        </m:r>
                        <m:r>
                          <a:rPr lang="en-US" sz="2000" i="1" dirty="0" smtClean="0">
                            <a:solidFill>
                              <a:schemeClr val="dk1"/>
                            </a:solidFill>
                            <a:latin typeface="Cambria Math" panose="02040503050406030204" pitchFamily="18" charset="0"/>
                          </a:rPr>
                          <m:t>𝑥</m:t>
                        </m:r>
                      </m:num>
                      <m:den>
                        <m:r>
                          <a:rPr lang="en-US" sz="2000" i="1" dirty="0" smtClean="0">
                            <a:solidFill>
                              <a:schemeClr val="dk1"/>
                            </a:solidFill>
                            <a:latin typeface="Cambria Math" panose="02040503050406030204" pitchFamily="18" charset="0"/>
                          </a:rPr>
                          <m:t>2</m:t>
                        </m:r>
                      </m:den>
                    </m:f>
                  </m:oMath>
                </a14:m>
                <a:r>
                  <a:rPr lang="en-US" sz="2000" dirty="0">
                    <a:solidFill>
                      <a:schemeClr val="dk1"/>
                    </a:solidFill>
                  </a:rPr>
                  <a:t> and </a:t>
                </a:r>
                <a14:m>
                  <m:oMath xmlns:m="http://schemas.openxmlformats.org/officeDocument/2006/math">
                    <m:r>
                      <a:rPr lang="en-US" sz="2000" i="1" dirty="0" smtClean="0">
                        <a:solidFill>
                          <a:schemeClr val="dk1"/>
                        </a:solidFill>
                        <a:latin typeface="Cambria Math" panose="02040503050406030204" pitchFamily="18" charset="0"/>
                      </a:rPr>
                      <m:t>𝛽</m:t>
                    </m:r>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𝑥</m:t>
                        </m:r>
                      </m:num>
                      <m:den>
                        <m:r>
                          <a:rPr lang="en-US" sz="2000" i="1" dirty="0" smtClean="0">
                            <a:solidFill>
                              <a:schemeClr val="dk1"/>
                            </a:solidFill>
                            <a:latin typeface="Cambria Math" panose="02040503050406030204" pitchFamily="18" charset="0"/>
                          </a:rPr>
                          <m:t>2</m:t>
                        </m:r>
                      </m:den>
                    </m:f>
                  </m:oMath>
                </a14:m>
                <a:r>
                  <a:rPr lang="en-US" sz="2000" dirty="0">
                    <a:solidFill>
                      <a:schemeClr val="dk1"/>
                    </a:solidFill>
                  </a:rPr>
                  <a:t>. Substitute into formula:</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7</m:t>
                                </m:r>
                                <m:r>
                                  <a:rPr lang="en-US" sz="2000" i="1" dirty="0" smtClean="0">
                                    <a:solidFill>
                                      <a:schemeClr val="dk1"/>
                                    </a:solidFill>
                                    <a:latin typeface="Cambria Math" panose="02040503050406030204" pitchFamily="18" charset="0"/>
                                  </a:rPr>
                                  <m:t>𝑥</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𝑥</m:t>
                                </m:r>
                              </m:num>
                              <m:den>
                                <m:r>
                                  <a:rPr lang="en-US" sz="2000" i="1" dirty="0" smtClean="0">
                                    <a:solidFill>
                                      <a:schemeClr val="dk1"/>
                                    </a:solidFill>
                                    <a:latin typeface="Cambria Math" panose="02040503050406030204" pitchFamily="18" charset="0"/>
                                  </a:rPr>
                                  <m:t>2</m:t>
                                </m:r>
                              </m:den>
                            </m:f>
                          </m:e>
                        </m:d>
                      </m:e>
                    </m:func>
                    <m:r>
                      <a:rPr lang="en-US" sz="2000" i="1" dirty="0" smtClean="0">
                        <a:solidFill>
                          <a:schemeClr val="dk1"/>
                        </a:solidFill>
                        <a:latin typeface="Cambria Math" panose="02040503050406030204" pitchFamily="18" charset="0"/>
                      </a:rPr>
                      <m:t>=2⋅</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1</m:t>
                        </m:r>
                      </m:num>
                      <m:den>
                        <m:r>
                          <a:rPr lang="en-US" sz="2000" i="1" dirty="0">
                            <a:solidFill>
                              <a:schemeClr val="dk1"/>
                            </a:solidFill>
                            <a:latin typeface="Cambria Math" panose="02040503050406030204" pitchFamily="18" charset="0"/>
                          </a:rPr>
                          <m:t>2</m:t>
                        </m:r>
                      </m:den>
                    </m:f>
                    <m:d>
                      <m:dPr>
                        <m:begChr m:val="["/>
                        <m:endChr m:val="]"/>
                        <m:ctrlPr>
                          <a:rPr lang="en-US" sz="2000" i="1" dirty="0">
                            <a:solidFill>
                              <a:schemeClr val="dk1"/>
                            </a:solidFill>
                            <a:latin typeface="Cambria Math" panose="02040503050406030204" pitchFamily="18" charset="0"/>
                          </a:rPr>
                        </m:ctrlPr>
                      </m:dPr>
                      <m:e>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7</m:t>
                                    </m:r>
                                    <m:r>
                                      <a:rPr lang="en-US" sz="2000" i="1" dirty="0">
                                        <a:solidFill>
                                          <a:schemeClr val="dk1"/>
                                        </a:solidFill>
                                        <a:latin typeface="Cambria Math" panose="02040503050406030204" pitchFamily="18" charset="0"/>
                                      </a:rPr>
                                      <m:t>𝑥</m:t>
                                    </m:r>
                                  </m:num>
                                  <m:den>
                                    <m:r>
                                      <a:rPr lang="en-US" sz="2000" i="1" dirty="0">
                                        <a:solidFill>
                                          <a:schemeClr val="dk1"/>
                                        </a:solidFill>
                                        <a:latin typeface="Cambria Math" panose="02040503050406030204" pitchFamily="18" charset="0"/>
                                      </a:rPr>
                                      <m:t>2</m:t>
                                    </m:r>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3</m:t>
                                    </m:r>
                                    <m:r>
                                      <a:rPr lang="en-US" sz="2000" i="1" dirty="0">
                                        <a:solidFill>
                                          <a:schemeClr val="dk1"/>
                                        </a:solidFill>
                                        <a:latin typeface="Cambria Math" panose="02040503050406030204" pitchFamily="18" charset="0"/>
                                      </a:rPr>
                                      <m:t>𝑥</m:t>
                                    </m:r>
                                  </m:num>
                                  <m:den>
                                    <m:r>
                                      <a:rPr lang="en-US" sz="2000" i="1" dirty="0">
                                        <a:solidFill>
                                          <a:schemeClr val="dk1"/>
                                        </a:solidFill>
                                        <a:latin typeface="Cambria Math" panose="02040503050406030204" pitchFamily="18" charset="0"/>
                                      </a:rPr>
                                      <m:t>2</m:t>
                                    </m:r>
                                  </m:den>
                                </m:f>
                              </m:e>
                            </m:d>
                          </m:e>
                        </m:func>
                        <m:r>
                          <a:rPr lang="en-US" sz="2000" i="1" dirty="0">
                            <a:solidFill>
                              <a:schemeClr val="dk1"/>
                            </a:solidFill>
                            <a:latin typeface="Cambria Math" panose="02040503050406030204" pitchFamily="18" charset="0"/>
                          </a:rPr>
                          <m:t>+</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7</m:t>
                                    </m:r>
                                    <m:r>
                                      <a:rPr lang="en-US" sz="2000" i="1" dirty="0">
                                        <a:solidFill>
                                          <a:schemeClr val="dk1"/>
                                        </a:solidFill>
                                        <a:latin typeface="Cambria Math" panose="02040503050406030204" pitchFamily="18" charset="0"/>
                                      </a:rPr>
                                      <m:t>𝑥</m:t>
                                    </m:r>
                                  </m:num>
                                  <m:den>
                                    <m:r>
                                      <a:rPr lang="en-US" sz="2000" i="1" dirty="0">
                                        <a:solidFill>
                                          <a:schemeClr val="dk1"/>
                                        </a:solidFill>
                                        <a:latin typeface="Cambria Math" panose="02040503050406030204" pitchFamily="18" charset="0"/>
                                      </a:rPr>
                                      <m:t>2</m:t>
                                    </m:r>
                                  </m:den>
                                </m:f>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3</m:t>
                                    </m:r>
                                    <m:r>
                                      <a:rPr lang="en-US" sz="2000" i="1" dirty="0">
                                        <a:solidFill>
                                          <a:schemeClr val="dk1"/>
                                        </a:solidFill>
                                        <a:latin typeface="Cambria Math" panose="02040503050406030204" pitchFamily="18" charset="0"/>
                                      </a:rPr>
                                      <m:t>𝑥</m:t>
                                    </m:r>
                                  </m:num>
                                  <m:den>
                                    <m:r>
                                      <a:rPr lang="en-US" sz="2000" i="1" dirty="0">
                                        <a:solidFill>
                                          <a:schemeClr val="dk1"/>
                                        </a:solidFill>
                                        <a:latin typeface="Cambria Math" panose="02040503050406030204" pitchFamily="18" charset="0"/>
                                      </a:rPr>
                                      <m:t>2</m:t>
                                    </m:r>
                                  </m:den>
                                </m:f>
                              </m:e>
                            </m:d>
                          </m:e>
                        </m:func>
                      </m:e>
                    </m:d>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3: Simplify (note the 2 and </a:t>
                </a:r>
                <a14:m>
                  <m:oMath xmlns:m="http://schemas.openxmlformats.org/officeDocument/2006/math">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m:t>
                        </m:r>
                      </m:num>
                      <m:den>
                        <m:r>
                          <a:rPr lang="en-US" sz="2000" i="1" dirty="0" smtClean="0">
                            <a:solidFill>
                              <a:schemeClr val="dk1"/>
                            </a:solidFill>
                            <a:latin typeface="Cambria Math" panose="02040503050406030204" pitchFamily="18" charset="0"/>
                          </a:rPr>
                          <m:t>2</m:t>
                        </m:r>
                      </m:den>
                    </m:f>
                  </m:oMath>
                </a14:m>
                <a:r>
                  <a:rPr lang="en-US" sz="2000" dirty="0">
                    <a:solidFill>
                      <a:schemeClr val="dk1"/>
                    </a:solidFill>
                  </a:rPr>
                  <a:t> cancel):</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Para xmlns:m="http://schemas.openxmlformats.org/officeDocument/2006/math">
                    <m:oMathParaPr>
                      <m:jc m:val="centerGroup"/>
                    </m:oMathParaPr>
                    <m:oMath xmlns:m="http://schemas.openxmlformats.org/officeDocument/2006/math">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𝑥</m:t>
                                  </m:r>
                                </m:num>
                                <m:den>
                                  <m:r>
                                    <a:rPr lang="en-US" sz="2000" i="1" dirty="0" smtClean="0">
                                      <a:solidFill>
                                        <a:schemeClr val="dk1"/>
                                      </a:solidFill>
                                      <a:latin typeface="Cambria Math" panose="02040503050406030204" pitchFamily="18" charset="0"/>
                                    </a:rPr>
                                    <m:t>2</m:t>
                                  </m:r>
                                </m:den>
                              </m:f>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10</m:t>
                                  </m:r>
                                  <m:r>
                                    <a:rPr lang="en-US" sz="2000" i="1" dirty="0" smtClean="0">
                                      <a:solidFill>
                                        <a:schemeClr val="dk1"/>
                                      </a:solidFill>
                                      <a:latin typeface="Cambria Math" panose="02040503050406030204" pitchFamily="18" charset="0"/>
                                    </a:rPr>
                                    <m:t>𝑥</m:t>
                                  </m:r>
                                </m:num>
                                <m:den>
                                  <m:r>
                                    <a:rPr lang="en-US" sz="2000" i="1" dirty="0" smtClean="0">
                                      <a:solidFill>
                                        <a:schemeClr val="dk1"/>
                                      </a:solidFill>
                                      <a:latin typeface="Cambria Math" panose="02040503050406030204" pitchFamily="18" charset="0"/>
                                    </a:rPr>
                                    <m:t>2</m:t>
                                  </m:r>
                                </m:den>
                              </m:f>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𝑥</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5</m:t>
                              </m:r>
                              <m:r>
                                <a:rPr lang="en-US" sz="2000" i="1" dirty="0" smtClean="0">
                                  <a:solidFill>
                                    <a:schemeClr val="dk1"/>
                                  </a:solidFill>
                                  <a:latin typeface="Cambria Math" panose="02040503050406030204" pitchFamily="18" charset="0"/>
                                </a:rPr>
                                <m:t>𝑥</m:t>
                              </m:r>
                            </m:e>
                          </m:d>
                        </m:e>
                      </m:func>
                    </m:oMath>
                  </m:oMathPara>
                </a14:m>
              </a:p>
              <a:p>
                <a:pPr marL="0" marR="0" lvl="0" indent="0" algn="l" rtl="0">
                  <a:lnSpc>
                    <a:spcPct val="113000"/>
                  </a:lnSpc>
                  <a:spcBef>
                    <a:spcPts val="1000"/>
                  </a:spcBef>
                  <a:spcAft>
                    <a:spcPts val="1000"/>
                  </a:spcAft>
                  <a:buClr>
                    <a:srgbClr val="000000"/>
                  </a:buClr>
                  <a:buSzPts val="2800"/>
                  <a:buFont typeface="Arial"/>
                  <a:buNone/>
                </a:pPr>
                <a:endParaRPr sz="2000" dirty="0">
                  <a:solidFill>
                    <a:schemeClr val="dk1"/>
                  </a:solidFill>
                </a:endParaRPr>
              </a:p>
            </p:txBody>
          </p:sp>
        </mc:Choice>
        <mc:Fallback>
          <p:sp>
            <p:nvSpPr>
              <p:cNvPr id="909" name="Google Shape;909;p141"/>
              <p:cNvSpPr txBox="1">
                <a:spLocks noRot="1" noChangeAspect="1" noMove="1" noResize="1" noEditPoints="1" noAdjustHandles="1" noChangeArrowheads="1" noChangeShapeType="1" noTextEdit="1"/>
              </p:cNvSpPr>
              <p:nvPr/>
            </p:nvSpPr>
            <p:spPr>
              <a:xfrm>
                <a:off x="831833" y="1384200"/>
                <a:ext cx="10559700" cy="5060769"/>
              </a:xfrm>
              <a:prstGeom prst="rect">
                <a:avLst/>
              </a:prstGeom>
              <a:blipFill>
                <a:blip r:embed="rId3"/>
                <a:stretch>
                  <a:fillRect l="-360"/>
                </a:stretch>
              </a:blipFill>
              <a:ln>
                <a:noFill/>
              </a:ln>
            </p:spPr>
            <p:txBody>
              <a:bodyPr/>
              <a:lstStyle/>
              <a:p>
                <a:r>
                  <a:rPr lang="en-US">
                    <a:noFill/>
                  </a:rPr>
                  <a:t> </a:t>
                </a:r>
              </a:p>
            </p:txBody>
          </p:sp>
        </mc:Fallback>
      </mc:AlternateContent>
      <p:sp>
        <p:nvSpPr>
          <p:cNvPr id="910" name="Google Shape;910;p141">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42"/>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Product-to-Sum for Cosine</a:t>
            </a:r>
            <a:endParaRPr>
              <a:solidFill>
                <a:schemeClr val="accent5"/>
              </a:solidFill>
            </a:endParaRPr>
          </a:p>
        </p:txBody>
      </p:sp>
      <mc:AlternateContent xmlns:mc="http://schemas.openxmlformats.org/markup-compatibility/2006">
        <mc:Choice xmlns:a14="http://schemas.microsoft.com/office/drawing/2010/main" Requires="a14">
          <p:sp>
            <p:nvSpPr>
              <p:cNvPr id="916" name="Google Shape;916;p142"/>
              <p:cNvSpPr txBox="1"/>
              <p:nvPr/>
            </p:nvSpPr>
            <p:spPr>
              <a:xfrm>
                <a:off x="831833" y="1655820"/>
                <a:ext cx="9761400" cy="2891457"/>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600" dirty="0">
                    <a:solidFill>
                      <a:schemeClr val="dk1"/>
                    </a:solidFill>
                  </a:rPr>
                  <a:t>Use the product-to-sum formula to write as a sum or difference:</a:t>
                </a:r>
                <a:br>
                  <a:rPr lang="en-US" sz="2600" dirty="0">
                    <a:solidFill>
                      <a:schemeClr val="dk1"/>
                    </a:solidFill>
                  </a:rPr>
                </a:br>
                <a:endParaRPr sz="2600" dirty="0">
                  <a:solidFill>
                    <a:schemeClr val="dk1"/>
                  </a:solidFill>
                </a:endParaRPr>
              </a:p>
              <a:p>
                <a:pPr marL="63500" marR="0" lvl="0" algn="l" rtl="0">
                  <a:lnSpc>
                    <a:spcPct val="113000"/>
                  </a:lnSpc>
                  <a:spcBef>
                    <a:spcPts val="1000"/>
                  </a:spcBef>
                  <a:spcAft>
                    <a:spcPts val="0"/>
                  </a:spcAft>
                  <a:buClr>
                    <a:schemeClr val="dk1"/>
                  </a:buClr>
                  <a:buSzPts val="2600"/>
                </a:pPr>
                <a:r>
                  <a:rPr lang="en-US" sz="2600" dirty="0">
                    <a:solidFill>
                      <a:schemeClr val="dk1"/>
                    </a:solidFill>
                  </a:rPr>
                  <a:t>1.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cos</m:t>
                        </m:r>
                      </m:fName>
                      <m:e>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2</m:t>
                            </m:r>
                            <m:r>
                              <a:rPr lang="en-US" sz="2600" i="1" dirty="0">
                                <a:solidFill>
                                  <a:schemeClr val="dk1"/>
                                </a:solidFill>
                                <a:latin typeface="Cambria Math" panose="02040503050406030204" pitchFamily="18" charset="0"/>
                              </a:rPr>
                              <m:t>𝜃</m:t>
                            </m:r>
                          </m:e>
                        </m:d>
                      </m:e>
                    </m:func>
                    <m:func>
                      <m:funcPr>
                        <m:ctrlPr>
                          <a:rPr lang="en-US" sz="2600" i="1" dirty="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cos</m:t>
                        </m:r>
                      </m:fName>
                      <m:e>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4</m:t>
                            </m:r>
                            <m:r>
                              <a:rPr lang="en-US" sz="2600" i="1" dirty="0">
                                <a:solidFill>
                                  <a:schemeClr val="dk1"/>
                                </a:solidFill>
                                <a:latin typeface="Cambria Math" panose="02040503050406030204" pitchFamily="18" charset="0"/>
                              </a:rPr>
                              <m:t>𝜃</m:t>
                            </m:r>
                          </m:e>
                        </m:d>
                      </m:e>
                    </m:func>
                  </m:oMath>
                </a14:m>
                <a:br>
                  <a:rPr lang="en-US" sz="2600" dirty="0">
                    <a:solidFill>
                      <a:schemeClr val="dk1"/>
                    </a:solidFill>
                  </a:rPr>
                </a:br>
                <a:endParaRPr sz="2600" dirty="0">
                  <a:solidFill>
                    <a:schemeClr val="dk1"/>
                  </a:solidFill>
                </a:endParaRPr>
              </a:p>
              <a:p>
                <a:pPr marL="63500" marR="0" lvl="0" algn="l" rtl="0">
                  <a:lnSpc>
                    <a:spcPct val="113000"/>
                  </a:lnSpc>
                  <a:spcBef>
                    <a:spcPts val="1000"/>
                  </a:spcBef>
                  <a:spcAft>
                    <a:spcPts val="1000"/>
                  </a:spcAft>
                  <a:buClr>
                    <a:schemeClr val="dk1"/>
                  </a:buClr>
                  <a:buSzPts val="2600"/>
                </a:pPr>
                <a:r>
                  <a:rPr lang="en-US" sz="2600" dirty="0">
                    <a:solidFill>
                      <a:schemeClr val="dk1"/>
                    </a:solidFill>
                  </a:rPr>
                  <a:t>2. </a:t>
                </a:r>
                <a14:m>
                  <m:oMath xmlns:m="http://schemas.openxmlformats.org/officeDocument/2006/math">
                    <m:func>
                      <m:funcPr>
                        <m:ctrlPr>
                          <a:rPr lang="en-US" sz="2600" i="1" dirty="0" smtClean="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cos</m:t>
                        </m:r>
                      </m:fName>
                      <m:e>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3</m:t>
                            </m:r>
                            <m:r>
                              <a:rPr lang="en-US" sz="2600" i="1" dirty="0">
                                <a:solidFill>
                                  <a:schemeClr val="dk1"/>
                                </a:solidFill>
                                <a:latin typeface="Cambria Math" panose="02040503050406030204" pitchFamily="18" charset="0"/>
                              </a:rPr>
                              <m:t>𝜃</m:t>
                            </m:r>
                          </m:e>
                        </m:d>
                      </m:e>
                    </m:func>
                    <m:func>
                      <m:funcPr>
                        <m:ctrlPr>
                          <a:rPr lang="en-US" sz="2600" i="1" dirty="0">
                            <a:solidFill>
                              <a:schemeClr val="dk1"/>
                            </a:solidFill>
                            <a:latin typeface="Cambria Math" panose="02040503050406030204" pitchFamily="18" charset="0"/>
                          </a:rPr>
                        </m:ctrlPr>
                      </m:funcPr>
                      <m:fName>
                        <m:r>
                          <m:rPr>
                            <m:sty m:val="p"/>
                          </m:rPr>
                          <a:rPr lang="en-US" sz="2600" i="0" dirty="0">
                            <a:solidFill>
                              <a:schemeClr val="dk1"/>
                            </a:solidFill>
                            <a:latin typeface="Cambria Math" panose="02040503050406030204" pitchFamily="18" charset="0"/>
                          </a:rPr>
                          <m:t>cos</m:t>
                        </m:r>
                      </m:fName>
                      <m:e>
                        <m:d>
                          <m:dPr>
                            <m:ctrlPr>
                              <a:rPr lang="en-US" sz="2600" i="1" dirty="0">
                                <a:solidFill>
                                  <a:schemeClr val="dk1"/>
                                </a:solidFill>
                                <a:latin typeface="Cambria Math" panose="02040503050406030204" pitchFamily="18" charset="0"/>
                              </a:rPr>
                            </m:ctrlPr>
                          </m:dPr>
                          <m:e>
                            <m:r>
                              <a:rPr lang="en-US" sz="2600" i="1" dirty="0">
                                <a:solidFill>
                                  <a:schemeClr val="dk1"/>
                                </a:solidFill>
                                <a:latin typeface="Cambria Math" panose="02040503050406030204" pitchFamily="18" charset="0"/>
                              </a:rPr>
                              <m:t>5</m:t>
                            </m:r>
                            <m:r>
                              <a:rPr lang="en-US" sz="2600" i="1" dirty="0">
                                <a:solidFill>
                                  <a:schemeClr val="dk1"/>
                                </a:solidFill>
                                <a:latin typeface="Cambria Math" panose="02040503050406030204" pitchFamily="18" charset="0"/>
                              </a:rPr>
                              <m:t>𝜃</m:t>
                            </m:r>
                          </m:e>
                        </m:d>
                      </m:e>
                    </m:func>
                  </m:oMath>
                </a14:m>
                <a:endParaRPr sz="2600" dirty="0">
                  <a:solidFill>
                    <a:schemeClr val="dk1"/>
                  </a:solidFill>
                </a:endParaRPr>
              </a:p>
            </p:txBody>
          </p:sp>
        </mc:Choice>
        <mc:Fallback>
          <p:sp>
            <p:nvSpPr>
              <p:cNvPr id="916" name="Google Shape;916;p142"/>
              <p:cNvSpPr txBox="1">
                <a:spLocks noRot="1" noChangeAspect="1" noMove="1" noResize="1" noEditPoints="1" noAdjustHandles="1" noChangeArrowheads="1" noChangeShapeType="1" noTextEdit="1"/>
              </p:cNvSpPr>
              <p:nvPr/>
            </p:nvSpPr>
            <p:spPr>
              <a:xfrm>
                <a:off x="831833" y="1655820"/>
                <a:ext cx="9761400" cy="2891457"/>
              </a:xfrm>
              <a:prstGeom prst="rect">
                <a:avLst/>
              </a:prstGeom>
              <a:blipFill>
                <a:blip r:embed="rId3"/>
                <a:stretch>
                  <a:fillRect l="-779"/>
                </a:stretch>
              </a:blipFill>
              <a:ln>
                <a:noFill/>
              </a:ln>
            </p:spPr>
            <p:txBody>
              <a:bodyPr/>
              <a:lstStyle/>
              <a:p>
                <a:r>
                  <a:rPr lang="en-US">
                    <a:noFill/>
                  </a:rPr>
                  <a:t> </a:t>
                </a:r>
              </a:p>
            </p:txBody>
          </p:sp>
        </mc:Fallback>
      </mc:AlternateContent>
      <p:sp>
        <p:nvSpPr>
          <p:cNvPr id="917" name="Google Shape;917;p142">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43"/>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3960"/>
              <a:buFont typeface="Arial"/>
              <a:buNone/>
            </a:pPr>
            <a:r>
              <a:rPr lang="en-US" sz="3860"/>
              <a:t>Example: Product-to-Sum for Sine and Cosine</a:t>
            </a:r>
            <a:endParaRPr sz="3860"/>
          </a:p>
        </p:txBody>
      </p:sp>
      <mc:AlternateContent xmlns:mc="http://schemas.openxmlformats.org/markup-compatibility/2006">
        <mc:Choice xmlns:a14="http://schemas.microsoft.com/office/drawing/2010/main" Requires="a14">
          <p:sp>
            <p:nvSpPr>
              <p:cNvPr id="923" name="Google Shape;923;p143"/>
              <p:cNvSpPr txBox="1"/>
              <p:nvPr/>
            </p:nvSpPr>
            <p:spPr>
              <a:xfrm>
                <a:off x="831833" y="1384300"/>
                <a:ext cx="10559700" cy="407876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dirty="0">
                    <a:solidFill>
                      <a:schemeClr val="dk1"/>
                    </a:solidFill>
                  </a:rPr>
                  <a:t>Express as a sum containing only sine or cosine: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4</m:t>
                            </m:r>
                            <m:r>
                              <a:rPr lang="en-US" sz="2400" i="1" dirty="0" smtClean="0">
                                <a:solidFill>
                                  <a:schemeClr val="dk1"/>
                                </a:solidFill>
                                <a:latin typeface="Cambria Math" panose="02040503050406030204" pitchFamily="18" charset="0"/>
                              </a:rPr>
                              <m:t>𝜃</m:t>
                            </m:r>
                          </m:e>
                        </m:d>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𝜃</m:t>
                            </m:r>
                          </m:e>
                        </m:d>
                      </m:e>
                    </m:func>
                  </m:oMath>
                </a14:m>
              </a:p>
              <a:p>
                <a:pPr marL="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Step 1: Write the formula.</a:t>
                </a:r>
                <a:endParaRPr sz="24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r>
                          <a:rPr lang="en-US" sz="2400" i="1" dirty="0" smtClean="0">
                            <a:solidFill>
                              <a:schemeClr val="dk1"/>
                            </a:solidFill>
                            <a:latin typeface="Cambria Math" panose="02040503050406030204" pitchFamily="18" charset="0"/>
                          </a:rPr>
                          <m:t>𝛼</m:t>
                        </m:r>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r>
                          <a:rPr lang="en-US" sz="2400" i="1" dirty="0" smtClean="0">
                            <a:solidFill>
                              <a:schemeClr val="dk1"/>
                            </a:solidFill>
                            <a:latin typeface="Cambria Math" panose="02040503050406030204" pitchFamily="18" charset="0"/>
                          </a:rPr>
                          <m:t>𝛽</m:t>
                        </m:r>
                      </m:e>
                    </m:func>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1</m:t>
                        </m:r>
                      </m:num>
                      <m:den>
                        <m:r>
                          <a:rPr lang="en-US" sz="2400" i="1" dirty="0" smtClean="0">
                            <a:solidFill>
                              <a:schemeClr val="dk1"/>
                            </a:solidFill>
                            <a:latin typeface="Cambria Math" panose="02040503050406030204" pitchFamily="18" charset="0"/>
                          </a:rPr>
                          <m:t>2</m:t>
                        </m:r>
                      </m:den>
                    </m:f>
                    <m:d>
                      <m:dPr>
                        <m:begChr m:val="["/>
                        <m:endChr m:val="]"/>
                        <m:ctrlPr>
                          <a:rPr lang="en-US" sz="2400" i="1" dirty="0" smtClean="0">
                            <a:solidFill>
                              <a:schemeClr val="dk1"/>
                            </a:solidFill>
                            <a:latin typeface="Cambria Math" panose="02040503050406030204" pitchFamily="18" charset="0"/>
                          </a:rPr>
                        </m:ctrlPr>
                      </m:dPr>
                      <m:e>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𝛼</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𝛽</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𝛼</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𝛽</m:t>
                                </m:r>
                              </m:e>
                            </m:d>
                          </m:e>
                        </m:func>
                      </m:e>
                    </m:d>
                  </m:oMath>
                </a14:m>
              </a:p>
              <a:p>
                <a:pPr marL="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Step 2: Substitute. </a:t>
                </a:r>
                <a14:m>
                  <m:oMath xmlns:m="http://schemas.openxmlformats.org/officeDocument/2006/math">
                    <m:r>
                      <a:rPr lang="en-US" sz="2400" i="1" dirty="0" smtClean="0">
                        <a:solidFill>
                          <a:schemeClr val="dk1"/>
                        </a:solidFill>
                        <a:latin typeface="Cambria Math" panose="02040503050406030204" pitchFamily="18" charset="0"/>
                      </a:rPr>
                      <m:t>𝛼</m:t>
                    </m:r>
                    <m:r>
                      <a:rPr lang="en-US" sz="2400" i="1" dirty="0" smtClean="0">
                        <a:solidFill>
                          <a:schemeClr val="dk1"/>
                        </a:solidFill>
                        <a:latin typeface="Cambria Math" panose="02040503050406030204" pitchFamily="18" charset="0"/>
                      </a:rPr>
                      <m:t>= 4</m:t>
                    </m:r>
                    <m:r>
                      <a:rPr lang="en-US" sz="2400" i="1" dirty="0" smtClean="0">
                        <a:solidFill>
                          <a:schemeClr val="dk1"/>
                        </a:solidFill>
                        <a:latin typeface="Cambria Math" panose="02040503050406030204" pitchFamily="18" charset="0"/>
                      </a:rPr>
                      <m:t>𝜃</m:t>
                    </m:r>
                  </m:oMath>
                </a14:m>
                <a:r>
                  <a:rPr lang="en-US" sz="2400" dirty="0">
                    <a:solidFill>
                      <a:schemeClr val="dk1"/>
                    </a:solidFill>
                  </a:rPr>
                  <a:t> and </a:t>
                </a:r>
                <a14:m>
                  <m:oMath xmlns:m="http://schemas.openxmlformats.org/officeDocument/2006/math">
                    <m:r>
                      <a:rPr lang="en-US" sz="2400" i="1" dirty="0" smtClean="0">
                        <a:solidFill>
                          <a:schemeClr val="dk1"/>
                        </a:solidFill>
                        <a:latin typeface="Cambria Math" panose="02040503050406030204" pitchFamily="18" charset="0"/>
                      </a:rPr>
                      <m:t>𝛽</m:t>
                    </m:r>
                    <m:r>
                      <a:rPr lang="en-US" sz="2400" i="1" dirty="0" smtClean="0">
                        <a:solidFill>
                          <a:schemeClr val="dk1"/>
                        </a:solidFill>
                        <a:latin typeface="Cambria Math" panose="02040503050406030204" pitchFamily="18" charset="0"/>
                      </a:rPr>
                      <m:t>= 2</m:t>
                    </m:r>
                    <m:r>
                      <a:rPr lang="en-US" sz="2400" i="1" dirty="0" smtClean="0">
                        <a:solidFill>
                          <a:schemeClr val="dk1"/>
                        </a:solidFill>
                        <a:latin typeface="Cambria Math" panose="02040503050406030204" pitchFamily="18" charset="0"/>
                      </a:rPr>
                      <m:t>𝜃</m:t>
                    </m:r>
                  </m:oMath>
                </a14:m>
                <a:r>
                  <a:rPr lang="en-US" sz="2400" dirty="0">
                    <a:solidFill>
                      <a:schemeClr val="dk1"/>
                    </a:solidFill>
                  </a:rPr>
                  <a:t>:</a:t>
                </a:r>
                <a:endParaRPr sz="24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4</m:t>
                            </m:r>
                            <m:r>
                              <a:rPr lang="en-US" sz="2400" i="1" dirty="0" smtClean="0">
                                <a:solidFill>
                                  <a:schemeClr val="dk1"/>
                                </a:solidFill>
                                <a:latin typeface="Cambria Math" panose="02040503050406030204" pitchFamily="18" charset="0"/>
                              </a:rPr>
                              <m:t>𝜃</m:t>
                            </m:r>
                          </m:e>
                        </m:d>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1</m:t>
                        </m:r>
                      </m:num>
                      <m:den>
                        <m:r>
                          <a:rPr lang="en-US" sz="2400" i="1" dirty="0" smtClean="0">
                            <a:solidFill>
                              <a:schemeClr val="dk1"/>
                            </a:solidFill>
                            <a:latin typeface="Cambria Math" panose="02040503050406030204" pitchFamily="18" charset="0"/>
                          </a:rPr>
                          <m:t>2</m:t>
                        </m:r>
                      </m:den>
                    </m:f>
                    <m:d>
                      <m:dPr>
                        <m:begChr m:val="["/>
                        <m:endChr m:val="]"/>
                        <m:ctrlPr>
                          <a:rPr lang="en-US" sz="2400" i="1" dirty="0" smtClean="0">
                            <a:solidFill>
                              <a:schemeClr val="dk1"/>
                            </a:solidFill>
                            <a:latin typeface="Cambria Math" panose="02040503050406030204" pitchFamily="18" charset="0"/>
                          </a:rPr>
                        </m:ctrlPr>
                      </m:dPr>
                      <m:e>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4</m:t>
                                </m:r>
                                <m:r>
                                  <a:rPr lang="en-US" sz="2400" i="1" dirty="0" smtClean="0">
                                    <a:solidFill>
                                      <a:schemeClr val="dk1"/>
                                    </a:solidFill>
                                    <a:latin typeface="Cambria Math" panose="02040503050406030204" pitchFamily="18" charset="0"/>
                                  </a:rPr>
                                  <m:t>𝜃</m:t>
                                </m:r>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4</m:t>
                                </m:r>
                                <m:r>
                                  <a:rPr lang="en-US" sz="2400" i="1" dirty="0" smtClean="0">
                                    <a:solidFill>
                                      <a:schemeClr val="dk1"/>
                                    </a:solidFill>
                                    <a:latin typeface="Cambria Math" panose="02040503050406030204" pitchFamily="18" charset="0"/>
                                  </a:rPr>
                                  <m:t>𝜃</m:t>
                                </m:r>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𝜃</m:t>
                                </m:r>
                              </m:e>
                            </m:d>
                          </m:e>
                        </m:func>
                      </m:e>
                    </m:d>
                  </m:oMath>
                </a14:m>
              </a:p>
              <a:p>
                <a:pPr marL="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Step 3: Simplify.  </a:t>
                </a:r>
                <a14:m>
                  <m:oMath xmlns:m="http://schemas.openxmlformats.org/officeDocument/2006/math">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1</m:t>
                        </m:r>
                      </m:num>
                      <m:den>
                        <m:r>
                          <a:rPr lang="en-US" sz="2400" i="1" dirty="0" smtClean="0">
                            <a:solidFill>
                              <a:schemeClr val="dk1"/>
                            </a:solidFill>
                            <a:latin typeface="Cambria Math" panose="02040503050406030204" pitchFamily="18" charset="0"/>
                          </a:rPr>
                          <m:t>2</m:t>
                        </m:r>
                      </m:den>
                    </m:f>
                    <m:d>
                      <m:dPr>
                        <m:begChr m:val="["/>
                        <m:endChr m:val="]"/>
                        <m:ctrlPr>
                          <a:rPr lang="en-US" sz="2400" i="1" dirty="0" smtClean="0">
                            <a:solidFill>
                              <a:schemeClr val="dk1"/>
                            </a:solidFill>
                            <a:latin typeface="Cambria Math" panose="02040503050406030204" pitchFamily="18" charset="0"/>
                          </a:rPr>
                        </m:ctrlPr>
                      </m:dPr>
                      <m:e>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6</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𝜃</m:t>
                                </m:r>
                              </m:e>
                            </m:d>
                          </m:e>
                        </m:func>
                      </m:e>
                    </m:d>
                  </m:oMath>
                </a14:m>
              </a:p>
            </p:txBody>
          </p:sp>
        </mc:Choice>
        <mc:Fallback>
          <p:sp>
            <p:nvSpPr>
              <p:cNvPr id="923" name="Google Shape;923;p143"/>
              <p:cNvSpPr txBox="1">
                <a:spLocks noRot="1" noChangeAspect="1" noMove="1" noResize="1" noEditPoints="1" noAdjustHandles="1" noChangeArrowheads="1" noChangeShapeType="1" noTextEdit="1"/>
              </p:cNvSpPr>
              <p:nvPr/>
            </p:nvSpPr>
            <p:spPr>
              <a:xfrm>
                <a:off x="831833" y="1384300"/>
                <a:ext cx="10559700" cy="4078769"/>
              </a:xfrm>
              <a:prstGeom prst="rect">
                <a:avLst/>
              </a:prstGeom>
              <a:blipFill>
                <a:blip r:embed="rId3"/>
                <a:stretch>
                  <a:fillRect l="-600"/>
                </a:stretch>
              </a:blipFill>
              <a:ln>
                <a:noFill/>
              </a:ln>
            </p:spPr>
            <p:txBody>
              <a:bodyPr/>
              <a:lstStyle/>
              <a:p>
                <a:r>
                  <a:rPr lang="en-US">
                    <a:noFill/>
                  </a:rPr>
                  <a:t> </a:t>
                </a:r>
              </a:p>
            </p:txBody>
          </p:sp>
        </mc:Fallback>
      </mc:AlternateContent>
      <p:sp>
        <p:nvSpPr>
          <p:cNvPr id="924" name="Google Shape;924;p143">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06"/>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The Fundamental Identities (Part 1)</a:t>
            </a:r>
            <a:endParaRPr/>
          </a:p>
        </p:txBody>
      </p:sp>
      <mc:AlternateContent xmlns:mc="http://schemas.openxmlformats.org/markup-compatibility/2006">
        <mc:Choice xmlns:a14="http://schemas.microsoft.com/office/drawing/2010/main" Requires="a14">
          <p:sp>
            <p:nvSpPr>
              <p:cNvPr id="654" name="Google Shape;654;p106"/>
              <p:cNvSpPr txBox="1"/>
              <p:nvPr/>
            </p:nvSpPr>
            <p:spPr>
              <a:xfrm>
                <a:off x="831833" y="1384300"/>
                <a:ext cx="10559700" cy="4492408"/>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dirty="0">
                    <a:solidFill>
                      <a:schemeClr val="dk1"/>
                    </a:solidFill>
                  </a:rPr>
                  <a:t>Pythagorean Identities (based on right triangle properties):</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sSup>
                          <m:sSupPr>
                            <m:ctrlPr>
                              <a:rPr lang="en-US" sz="2400" i="1" dirty="0">
                                <a:solidFill>
                                  <a:schemeClr val="dk1"/>
                                </a:solidFill>
                                <a:latin typeface="Cambria Math" panose="02040503050406030204" pitchFamily="18" charset="0"/>
                              </a:rPr>
                            </m:ctrlPr>
                          </m:sSupPr>
                          <m:e>
                            <m:r>
                              <m:rPr>
                                <m:sty m:val="p"/>
                              </m:rPr>
                              <a:rPr lang="en-US" sz="2400" i="0" dirty="0">
                                <a:solidFill>
                                  <a:schemeClr val="dk1"/>
                                </a:solidFill>
                                <a:latin typeface="Cambria Math" panose="02040503050406030204" pitchFamily="18" charset="0"/>
                              </a:rPr>
                              <m:t>sin</m:t>
                            </m:r>
                          </m:e>
                          <m:sup>
                            <m:r>
                              <a:rPr lang="en-US" sz="2400" i="1" dirty="0">
                                <a:solidFill>
                                  <a:schemeClr val="dk1"/>
                                </a:solidFill>
                                <a:latin typeface="Cambria Math" panose="02040503050406030204" pitchFamily="18" charset="0"/>
                              </a:rPr>
                              <m:t>2</m:t>
                            </m:r>
                          </m:sup>
                        </m:sSup>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unc>
                      <m:funcPr>
                        <m:ctrlPr>
                          <a:rPr lang="en-US" sz="2400" i="1" dirty="0">
                            <a:solidFill>
                              <a:schemeClr val="dk1"/>
                            </a:solidFill>
                            <a:latin typeface="Cambria Math" panose="02040503050406030204" pitchFamily="18" charset="0"/>
                          </a:rPr>
                        </m:ctrlPr>
                      </m:funcPr>
                      <m:fName>
                        <m:sSup>
                          <m:sSupPr>
                            <m:ctrlPr>
                              <a:rPr lang="en-US" sz="2400" i="1" dirty="0">
                                <a:solidFill>
                                  <a:schemeClr val="dk1"/>
                                </a:solidFill>
                                <a:latin typeface="Cambria Math" panose="02040503050406030204" pitchFamily="18" charset="0"/>
                              </a:rPr>
                            </m:ctrlPr>
                          </m:sSupPr>
                          <m:e>
                            <m:r>
                              <m:rPr>
                                <m:sty m:val="p"/>
                              </m:rPr>
                              <a:rPr lang="en-US" sz="2400" i="0" dirty="0">
                                <a:solidFill>
                                  <a:schemeClr val="dk1"/>
                                </a:solidFill>
                                <a:latin typeface="Cambria Math" panose="02040503050406030204" pitchFamily="18" charset="0"/>
                              </a:rPr>
                              <m:t>cos</m:t>
                            </m:r>
                          </m:e>
                          <m:sup>
                            <m:r>
                              <a:rPr lang="en-US" sz="2400" i="1" dirty="0">
                                <a:solidFill>
                                  <a:schemeClr val="dk1"/>
                                </a:solidFill>
                                <a:latin typeface="Cambria Math" panose="02040503050406030204" pitchFamily="18" charset="0"/>
                              </a:rPr>
                              <m:t>2</m:t>
                            </m:r>
                          </m:sup>
                        </m:sSup>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=1</m:t>
                    </m:r>
                  </m:oMath>
                </a14:m>
              </a:p>
              <a:p>
                <a:pPr marL="76200" marR="0" lvl="0" algn="l" rtl="0">
                  <a:lnSpc>
                    <a:spcPct val="113000"/>
                  </a:lnSpc>
                  <a:spcBef>
                    <a:spcPts val="0"/>
                  </a:spcBef>
                  <a:spcAft>
                    <a:spcPts val="0"/>
                  </a:spcAft>
                  <a:buClr>
                    <a:schemeClr val="dk1"/>
                  </a:buClr>
                  <a:buSzPts val="2400"/>
                </a:pPr>
                <a:r>
                  <a:rPr lang="en-US" sz="2400" dirty="0">
                    <a:solidFill>
                      <a:schemeClr val="dk1"/>
                    </a:solidFill>
                  </a:rPr>
                  <a:t>	 </a:t>
                </a:r>
                <a14:m>
                  <m:oMath xmlns:m="http://schemas.openxmlformats.org/officeDocument/2006/math">
                    <m:r>
                      <a:rPr lang="en-US" sz="2400" i="1" dirty="0" smtClean="0">
                        <a:solidFill>
                          <a:schemeClr val="dk1"/>
                        </a:solidFill>
                        <a:latin typeface="Cambria Math" panose="02040503050406030204" pitchFamily="18" charset="0"/>
                      </a:rPr>
                      <m:t>1 </m:t>
                    </m:r>
                    <m:r>
                      <a:rPr lang="en-US" sz="2400" i="1" dirty="0">
                        <a:solidFill>
                          <a:schemeClr val="dk1"/>
                        </a:solidFill>
                        <a:latin typeface="Cambria Math" panose="02040503050406030204" pitchFamily="18" charset="0"/>
                      </a:rPr>
                      <m:t>+ </m:t>
                    </m:r>
                    <m:r>
                      <a:rPr lang="en-US" sz="2400" i="1" dirty="0" smtClean="0">
                        <a:solidFill>
                          <a:schemeClr val="dk1"/>
                        </a:solidFill>
                        <a:latin typeface="Cambria Math" panose="02040503050406030204" pitchFamily="18" charset="0"/>
                      </a:rPr>
                      <m:t>𝑡𝑎</m:t>
                    </m:r>
                    <m:sSup>
                      <m:sSupPr>
                        <m:ctrlPr>
                          <a:rPr lang="en-US" sz="2400" i="1" dirty="0">
                            <a:solidFill>
                              <a:schemeClr val="dk1"/>
                            </a:solidFill>
                            <a:latin typeface="Cambria Math" panose="02040503050406030204" pitchFamily="18" charset="0"/>
                          </a:rPr>
                        </m:ctrlPr>
                      </m:sSupPr>
                      <m:e>
                        <m:r>
                          <a:rPr lang="en-US" sz="2400" i="1" dirty="0">
                            <a:solidFill>
                              <a:schemeClr val="dk1"/>
                            </a:solidFill>
                            <a:latin typeface="Cambria Math" panose="02040503050406030204" pitchFamily="18" charset="0"/>
                          </a:rPr>
                          <m:t>𝑛</m:t>
                        </m:r>
                      </m:e>
                      <m:sup>
                        <m:r>
                          <a:rPr lang="en-US" sz="2400" i="1" dirty="0">
                            <a:solidFill>
                              <a:schemeClr val="dk1"/>
                            </a:solidFill>
                            <a:latin typeface="Cambria Math" panose="02040503050406030204" pitchFamily="18" charset="0"/>
                          </a:rPr>
                          <m:t>2</m:t>
                        </m:r>
                      </m:sup>
                    </m:sSup>
                    <m:r>
                      <a:rPr lang="en-US" sz="2400" i="1" dirty="0">
                        <a:solidFill>
                          <a:schemeClr val="dk1"/>
                        </a:solidFill>
                        <a:latin typeface="Cambria Math" panose="02040503050406030204" pitchFamily="18" charset="0"/>
                      </a:rPr>
                      <m:t>𝜃</m:t>
                    </m:r>
                    <m:r>
                      <a:rPr lang="en-US" sz="2400" i="1" dirty="0">
                        <a:solidFill>
                          <a:schemeClr val="dk1"/>
                        </a:solidFill>
                        <a:latin typeface="Cambria Math" panose="02040503050406030204" pitchFamily="18" charset="0"/>
                      </a:rPr>
                      <m:t>=  </m:t>
                    </m:r>
                    <m:r>
                      <a:rPr lang="en-US" sz="2400" i="1" dirty="0" smtClean="0">
                        <a:solidFill>
                          <a:schemeClr val="dk1"/>
                        </a:solidFill>
                        <a:latin typeface="Cambria Math" panose="02040503050406030204" pitchFamily="18" charset="0"/>
                      </a:rPr>
                      <m:t>𝑠𝑒</m:t>
                    </m:r>
                    <m:sSup>
                      <m:sSupPr>
                        <m:ctrlPr>
                          <a:rPr lang="en-US" sz="2400" i="1" dirty="0">
                            <a:solidFill>
                              <a:schemeClr val="dk1"/>
                            </a:solidFill>
                            <a:latin typeface="Cambria Math" panose="02040503050406030204" pitchFamily="18" charset="0"/>
                          </a:rPr>
                        </m:ctrlPr>
                      </m:sSupPr>
                      <m:e>
                        <m:r>
                          <a:rPr lang="en-US" sz="2400" i="1" dirty="0">
                            <a:solidFill>
                              <a:schemeClr val="dk1"/>
                            </a:solidFill>
                            <a:latin typeface="Cambria Math" panose="02040503050406030204" pitchFamily="18" charset="0"/>
                          </a:rPr>
                          <m:t>𝑐</m:t>
                        </m:r>
                      </m:e>
                      <m:sup>
                        <m:r>
                          <a:rPr lang="en-US" sz="2400" i="1" dirty="0">
                            <a:solidFill>
                              <a:schemeClr val="dk1"/>
                            </a:solidFill>
                            <a:latin typeface="Cambria Math" panose="02040503050406030204" pitchFamily="18" charset="0"/>
                          </a:rPr>
                          <m:t>2</m:t>
                        </m:r>
                      </m:sup>
                    </m:sSup>
                    <m:r>
                      <a:rPr lang="en-US" sz="2400" i="1" dirty="0">
                        <a:solidFill>
                          <a:schemeClr val="dk1"/>
                        </a:solidFill>
                        <a:latin typeface="Cambria Math" panose="02040503050406030204" pitchFamily="18" charset="0"/>
                      </a:rPr>
                      <m:t>𝜃</m:t>
                    </m:r>
                  </m:oMath>
                </a14:m>
                <a:endParaRPr sz="2400" dirty="0">
                  <a:solidFill>
                    <a:schemeClr val="dk1"/>
                  </a:solidFill>
                </a:endParaRPr>
              </a:p>
              <a:p>
                <a:pPr marL="76200" marR="0" lvl="0" algn="l" rtl="0">
                  <a:lnSpc>
                    <a:spcPct val="113000"/>
                  </a:lnSpc>
                  <a:spcBef>
                    <a:spcPts val="0"/>
                  </a:spcBef>
                  <a:spcAft>
                    <a:spcPts val="0"/>
                  </a:spcAft>
                  <a:buClr>
                    <a:schemeClr val="dk1"/>
                  </a:buClr>
                  <a:buSzPts val="2400"/>
                </a:pPr>
                <a:r>
                  <a:rPr lang="en-US" sz="2400" dirty="0">
                    <a:solidFill>
                      <a:schemeClr val="dk1"/>
                    </a:solidFill>
                  </a:rPr>
                  <a:t>	 </a:t>
                </a:r>
                <a14:m>
                  <m:oMath xmlns:m="http://schemas.openxmlformats.org/officeDocument/2006/math">
                    <m:r>
                      <a:rPr lang="en-US" sz="2400" i="1" dirty="0" smtClean="0">
                        <a:solidFill>
                          <a:schemeClr val="dk1"/>
                        </a:solidFill>
                        <a:latin typeface="Cambria Math" panose="02040503050406030204" pitchFamily="18" charset="0"/>
                      </a:rPr>
                      <m:t>1 </m:t>
                    </m:r>
                    <m:r>
                      <a:rPr lang="en-US" sz="2400" i="1" dirty="0">
                        <a:solidFill>
                          <a:schemeClr val="dk1"/>
                        </a:solidFill>
                        <a:latin typeface="Cambria Math" panose="02040503050406030204" pitchFamily="18" charset="0"/>
                      </a:rPr>
                      <m:t>+ </m:t>
                    </m:r>
                    <m:r>
                      <a:rPr lang="en-US" sz="2400" i="1" dirty="0" smtClean="0">
                        <a:solidFill>
                          <a:schemeClr val="dk1"/>
                        </a:solidFill>
                        <a:latin typeface="Cambria Math" panose="02040503050406030204" pitchFamily="18" charset="0"/>
                      </a:rPr>
                      <m:t>𝑐𝑜</m:t>
                    </m:r>
                    <m:sSup>
                      <m:sSupPr>
                        <m:ctrlPr>
                          <a:rPr lang="en-US" sz="2400" i="1" dirty="0" smtClean="0">
                            <a:solidFill>
                              <a:schemeClr val="dk1"/>
                            </a:solidFill>
                            <a:latin typeface="Cambria Math" panose="02040503050406030204" pitchFamily="18" charset="0"/>
                          </a:rPr>
                        </m:ctrlPr>
                      </m:sSupPr>
                      <m:e>
                        <m:r>
                          <a:rPr lang="en-US" sz="2400" i="1" dirty="0" smtClean="0">
                            <a:solidFill>
                              <a:schemeClr val="dk1"/>
                            </a:solidFill>
                            <a:latin typeface="Cambria Math" panose="02040503050406030204" pitchFamily="18" charset="0"/>
                          </a:rPr>
                          <m:t>𝑡</m:t>
                        </m:r>
                      </m:e>
                      <m:sup>
                        <m:r>
                          <a:rPr lang="en-US" sz="2400" i="1" dirty="0" smtClean="0">
                            <a:solidFill>
                              <a:schemeClr val="dk1"/>
                            </a:solidFill>
                            <a:latin typeface="Cambria Math" panose="02040503050406030204" pitchFamily="18" charset="0"/>
                          </a:rPr>
                          <m:t>2</m:t>
                        </m:r>
                      </m:sup>
                    </m:sSup>
                    <m:r>
                      <a:rPr lang="en-US" sz="2400" i="1" dirty="0">
                        <a:solidFill>
                          <a:schemeClr val="dk1"/>
                        </a:solidFill>
                        <a:latin typeface="Cambria Math" panose="02040503050406030204" pitchFamily="18" charset="0"/>
                      </a:rPr>
                      <m:t>𝜃</m:t>
                    </m:r>
                    <m:r>
                      <a:rPr lang="en-US" sz="2400" i="1" dirty="0">
                        <a:solidFill>
                          <a:schemeClr val="dk1"/>
                        </a:solidFill>
                        <a:latin typeface="Cambria Math" panose="02040503050406030204" pitchFamily="18" charset="0"/>
                      </a:rPr>
                      <m:t>=  </m:t>
                    </m:r>
                    <m:r>
                      <a:rPr lang="en-US" sz="2400" i="1" dirty="0" smtClean="0">
                        <a:solidFill>
                          <a:schemeClr val="dk1"/>
                        </a:solidFill>
                        <a:latin typeface="Cambria Math" panose="02040503050406030204" pitchFamily="18" charset="0"/>
                      </a:rPr>
                      <m:t>𝑐𝑠</m:t>
                    </m:r>
                    <m:sSup>
                      <m:sSupPr>
                        <m:ctrlPr>
                          <a:rPr lang="en-US" sz="2400" i="1" dirty="0">
                            <a:solidFill>
                              <a:schemeClr val="dk1"/>
                            </a:solidFill>
                            <a:latin typeface="Cambria Math" panose="02040503050406030204" pitchFamily="18" charset="0"/>
                          </a:rPr>
                        </m:ctrlPr>
                      </m:sSupPr>
                      <m:e>
                        <m:r>
                          <a:rPr lang="en-US" sz="2400" i="1" dirty="0">
                            <a:solidFill>
                              <a:schemeClr val="dk1"/>
                            </a:solidFill>
                            <a:latin typeface="Cambria Math" panose="02040503050406030204" pitchFamily="18" charset="0"/>
                          </a:rPr>
                          <m:t>𝑐</m:t>
                        </m:r>
                      </m:e>
                      <m:sup>
                        <m:r>
                          <a:rPr lang="en-US" sz="2400" i="1" dirty="0">
                            <a:solidFill>
                              <a:schemeClr val="dk1"/>
                            </a:solidFill>
                            <a:latin typeface="Cambria Math" panose="02040503050406030204" pitchFamily="18" charset="0"/>
                          </a:rPr>
                          <m:t>2</m:t>
                        </m:r>
                      </m:sup>
                    </m:sSup>
                    <m:r>
                      <a:rPr lang="en-US" sz="2400" i="1" dirty="0">
                        <a:solidFill>
                          <a:schemeClr val="dk1"/>
                        </a:solidFill>
                        <a:latin typeface="Cambria Math" panose="02040503050406030204" pitchFamily="18" charset="0"/>
                      </a:rPr>
                      <m:t>𝜃</m:t>
                    </m:r>
                  </m:oMath>
                </a14:m>
                <a:endParaRPr sz="24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Reciprocal Identities:</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sin</m:t>
                        </m:r>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
                      <m:fPr>
                        <m:ctrlPr>
                          <a:rPr lang="en-US" sz="2400" i="1" dirty="0">
                            <a:solidFill>
                              <a:schemeClr val="dk1"/>
                            </a:solidFill>
                            <a:latin typeface="Cambria Math" panose="02040503050406030204" pitchFamily="18" charset="0"/>
                          </a:rPr>
                        </m:ctrlPr>
                      </m:fPr>
                      <m:num>
                        <m:r>
                          <a:rPr lang="en-US" sz="2400" i="1" dirty="0">
                            <a:solidFill>
                              <a:schemeClr val="dk1"/>
                            </a:solidFill>
                            <a:latin typeface="Cambria Math" panose="02040503050406030204" pitchFamily="18" charset="0"/>
                          </a:rPr>
                          <m:t>1</m:t>
                        </m:r>
                      </m:num>
                      <m:den>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csc</m:t>
                            </m:r>
                          </m:fName>
                          <m:e>
                            <m:r>
                              <a:rPr lang="en-US" sz="2400" i="1" dirty="0">
                                <a:solidFill>
                                  <a:schemeClr val="dk1"/>
                                </a:solidFill>
                                <a:latin typeface="Cambria Math" panose="02040503050406030204" pitchFamily="18" charset="0"/>
                              </a:rPr>
                              <m:t>𝜃</m:t>
                            </m:r>
                          </m:e>
                        </m:func>
                      </m:den>
                    </m:f>
                    <m:r>
                      <a:rPr lang="en-US" sz="2400" i="1" dirty="0">
                        <a:solidFill>
                          <a:schemeClr val="dk1"/>
                        </a:solidFill>
                        <a:latin typeface="Cambria Math" panose="02040503050406030204" pitchFamily="18" charset="0"/>
                      </a:rPr>
                      <m:t>𝑎𝑛𝑑</m:t>
                    </m:r>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csc</m:t>
                        </m:r>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
                      <m:fPr>
                        <m:ctrlPr>
                          <a:rPr lang="en-US" sz="2400" i="1" dirty="0">
                            <a:solidFill>
                              <a:schemeClr val="dk1"/>
                            </a:solidFill>
                            <a:latin typeface="Cambria Math" panose="02040503050406030204" pitchFamily="18" charset="0"/>
                          </a:rPr>
                        </m:ctrlPr>
                      </m:fPr>
                      <m:num>
                        <m:r>
                          <a:rPr lang="en-US" sz="2400" i="1" dirty="0">
                            <a:solidFill>
                              <a:schemeClr val="dk1"/>
                            </a:solidFill>
                            <a:latin typeface="Cambria Math" panose="02040503050406030204" pitchFamily="18" charset="0"/>
                          </a:rPr>
                          <m:t>1</m:t>
                        </m:r>
                      </m:num>
                      <m:den>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sin</m:t>
                            </m:r>
                          </m:fName>
                          <m:e>
                            <m:r>
                              <a:rPr lang="en-US" sz="2400" i="1" dirty="0">
                                <a:solidFill>
                                  <a:schemeClr val="dk1"/>
                                </a:solidFill>
                                <a:latin typeface="Cambria Math" panose="02040503050406030204" pitchFamily="18" charset="0"/>
                              </a:rPr>
                              <m:t>𝜃</m:t>
                            </m:r>
                          </m:e>
                        </m:func>
                      </m:den>
                    </m:f>
                  </m:oMath>
                </a14:m>
              </a:p>
              <a:p>
                <a:pPr marL="76200" marR="0" lvl="0" algn="l" rtl="0">
                  <a:lnSpc>
                    <a:spcPct val="113000"/>
                  </a:lnSpc>
                  <a:spcBef>
                    <a:spcPts val="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
                      <m:fPr>
                        <m:ctrlPr>
                          <a:rPr lang="en-US" sz="2400" i="1" dirty="0">
                            <a:solidFill>
                              <a:schemeClr val="dk1"/>
                            </a:solidFill>
                            <a:latin typeface="Cambria Math" panose="02040503050406030204" pitchFamily="18" charset="0"/>
                          </a:rPr>
                        </m:ctrlPr>
                      </m:fPr>
                      <m:num>
                        <m:r>
                          <a:rPr lang="en-US" sz="2400" i="1" dirty="0">
                            <a:solidFill>
                              <a:schemeClr val="dk1"/>
                            </a:solidFill>
                            <a:latin typeface="Cambria Math" panose="02040503050406030204" pitchFamily="18" charset="0"/>
                          </a:rPr>
                          <m:t>1</m:t>
                        </m:r>
                      </m:num>
                      <m:den>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sec</m:t>
                            </m:r>
                          </m:fName>
                          <m:e>
                            <m:r>
                              <a:rPr lang="en-US" sz="2400" i="1" dirty="0">
                                <a:solidFill>
                                  <a:schemeClr val="dk1"/>
                                </a:solidFill>
                                <a:latin typeface="Cambria Math" panose="02040503050406030204" pitchFamily="18" charset="0"/>
                              </a:rPr>
                              <m:t>𝜃</m:t>
                            </m:r>
                          </m:e>
                        </m:func>
                      </m:den>
                    </m:f>
                    <m:r>
                      <a:rPr lang="en-US" sz="2400" i="1" dirty="0">
                        <a:solidFill>
                          <a:schemeClr val="dk1"/>
                        </a:solidFill>
                        <a:latin typeface="Cambria Math" panose="02040503050406030204" pitchFamily="18" charset="0"/>
                      </a:rPr>
                      <m:t>𝑎𝑛𝑑</m:t>
                    </m:r>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sec</m:t>
                        </m:r>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
                      <m:fPr>
                        <m:ctrlPr>
                          <a:rPr lang="en-US" sz="2400" i="1" dirty="0">
                            <a:solidFill>
                              <a:schemeClr val="dk1"/>
                            </a:solidFill>
                            <a:latin typeface="Cambria Math" panose="02040503050406030204" pitchFamily="18" charset="0"/>
                          </a:rPr>
                        </m:ctrlPr>
                      </m:fPr>
                      <m:num>
                        <m:r>
                          <a:rPr lang="en-US" sz="2400" i="1" dirty="0">
                            <a:solidFill>
                              <a:schemeClr val="dk1"/>
                            </a:solidFill>
                            <a:latin typeface="Cambria Math" panose="02040503050406030204" pitchFamily="18" charset="0"/>
                          </a:rPr>
                          <m:t>1</m:t>
                        </m:r>
                      </m:num>
                      <m:den>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r>
                              <a:rPr lang="en-US" sz="2400" i="1" dirty="0">
                                <a:solidFill>
                                  <a:schemeClr val="dk1"/>
                                </a:solidFill>
                                <a:latin typeface="Cambria Math" panose="02040503050406030204" pitchFamily="18" charset="0"/>
                              </a:rPr>
                              <m:t>𝜃</m:t>
                            </m:r>
                          </m:e>
                        </m:func>
                      </m:den>
                    </m:f>
                  </m:oMath>
                </a14:m>
              </a:p>
              <a:p>
                <a:pPr marL="76200" marR="0" lvl="0" algn="l" rtl="0">
                  <a:lnSpc>
                    <a:spcPct val="113000"/>
                  </a:lnSpc>
                  <a:spcBef>
                    <a:spcPts val="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tan</m:t>
                        </m:r>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
                      <m:fPr>
                        <m:ctrlPr>
                          <a:rPr lang="en-US" sz="2400" i="1" dirty="0">
                            <a:solidFill>
                              <a:schemeClr val="dk1"/>
                            </a:solidFill>
                            <a:latin typeface="Cambria Math" panose="02040503050406030204" pitchFamily="18" charset="0"/>
                          </a:rPr>
                        </m:ctrlPr>
                      </m:fPr>
                      <m:num>
                        <m:r>
                          <a:rPr lang="en-US" sz="2400" i="1" dirty="0">
                            <a:solidFill>
                              <a:schemeClr val="dk1"/>
                            </a:solidFill>
                            <a:latin typeface="Cambria Math" panose="02040503050406030204" pitchFamily="18" charset="0"/>
                          </a:rPr>
                          <m:t>1</m:t>
                        </m:r>
                      </m:num>
                      <m:den>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cot</m:t>
                            </m:r>
                          </m:fName>
                          <m:e>
                            <m:r>
                              <a:rPr lang="en-US" sz="2400" i="1" dirty="0">
                                <a:solidFill>
                                  <a:schemeClr val="dk1"/>
                                </a:solidFill>
                                <a:latin typeface="Cambria Math" panose="02040503050406030204" pitchFamily="18" charset="0"/>
                              </a:rPr>
                              <m:t>𝜃</m:t>
                            </m:r>
                          </m:e>
                        </m:func>
                      </m:den>
                    </m:f>
                    <m:r>
                      <a:rPr lang="en-US" sz="2400" i="1" dirty="0">
                        <a:solidFill>
                          <a:schemeClr val="dk1"/>
                        </a:solidFill>
                        <a:latin typeface="Cambria Math" panose="02040503050406030204" pitchFamily="18" charset="0"/>
                      </a:rPr>
                      <m:t>𝑎𝑛𝑑</m:t>
                    </m:r>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cot</m:t>
                        </m:r>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
                      <m:fPr>
                        <m:ctrlPr>
                          <a:rPr lang="en-US" sz="2400" i="1" dirty="0">
                            <a:solidFill>
                              <a:schemeClr val="dk1"/>
                            </a:solidFill>
                            <a:latin typeface="Cambria Math" panose="02040503050406030204" pitchFamily="18" charset="0"/>
                          </a:rPr>
                        </m:ctrlPr>
                      </m:fPr>
                      <m:num>
                        <m:r>
                          <a:rPr lang="en-US" sz="2400" i="1" dirty="0">
                            <a:solidFill>
                              <a:schemeClr val="dk1"/>
                            </a:solidFill>
                            <a:latin typeface="Cambria Math" panose="02040503050406030204" pitchFamily="18" charset="0"/>
                          </a:rPr>
                          <m:t>1</m:t>
                        </m:r>
                      </m:num>
                      <m:den>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tan</m:t>
                            </m:r>
                          </m:fName>
                          <m:e>
                            <m:r>
                              <a:rPr lang="en-US" sz="2400" i="1" dirty="0">
                                <a:solidFill>
                                  <a:schemeClr val="dk1"/>
                                </a:solidFill>
                                <a:latin typeface="Cambria Math" panose="02040503050406030204" pitchFamily="18" charset="0"/>
                              </a:rPr>
                              <m:t>𝜃</m:t>
                            </m:r>
                          </m:e>
                        </m:func>
                      </m:den>
                    </m:f>
                  </m:oMath>
                </a14:m>
                <a:endParaRPr sz="2400" dirty="0">
                  <a:solidFill>
                    <a:schemeClr val="dk1"/>
                  </a:solidFill>
                </a:endParaRPr>
              </a:p>
            </p:txBody>
          </p:sp>
        </mc:Choice>
        <mc:Fallback>
          <p:sp>
            <p:nvSpPr>
              <p:cNvPr id="654" name="Google Shape;654;p106"/>
              <p:cNvSpPr txBox="1">
                <a:spLocks noRot="1" noChangeAspect="1" noMove="1" noResize="1" noEditPoints="1" noAdjustHandles="1" noChangeArrowheads="1" noChangeShapeType="1" noTextEdit="1"/>
              </p:cNvSpPr>
              <p:nvPr/>
            </p:nvSpPr>
            <p:spPr>
              <a:xfrm>
                <a:off x="831833" y="1384300"/>
                <a:ext cx="10559700" cy="4492408"/>
              </a:xfrm>
              <a:prstGeom prst="rect">
                <a:avLst/>
              </a:prstGeom>
              <a:blipFill>
                <a:blip r:embed="rId3"/>
                <a:stretch>
                  <a:fillRect l="-600"/>
                </a:stretch>
              </a:blipFill>
              <a:ln>
                <a:noFill/>
              </a:ln>
            </p:spPr>
            <p:txBody>
              <a:bodyPr/>
              <a:lstStyle/>
              <a:p>
                <a:r>
                  <a:rPr lang="en-US">
                    <a:noFill/>
                  </a:rPr>
                  <a:t> </a:t>
                </a:r>
              </a:p>
            </p:txBody>
          </p:sp>
        </mc:Fallback>
      </mc:AlternateContent>
      <p:sp>
        <p:nvSpPr>
          <p:cNvPr id="655" name="Google Shape;655;p106">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44"/>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solidFill>
                  <a:schemeClr val="accent5"/>
                </a:solidFill>
              </a:rPr>
              <a:t>Try It: Product-to-Sum for Sine and Cosine</a:t>
            </a:r>
            <a:endParaRPr>
              <a:solidFill>
                <a:schemeClr val="accent5"/>
              </a:solidFill>
            </a:endParaRPr>
          </a:p>
        </p:txBody>
      </p:sp>
      <mc:AlternateContent xmlns:mc="http://schemas.openxmlformats.org/markup-compatibility/2006">
        <mc:Choice xmlns:a14="http://schemas.microsoft.com/office/drawing/2010/main" Requires="a14">
          <p:sp>
            <p:nvSpPr>
              <p:cNvPr id="930" name="Google Shape;930;p144"/>
              <p:cNvSpPr txBox="1"/>
              <p:nvPr/>
            </p:nvSpPr>
            <p:spPr>
              <a:xfrm>
                <a:off x="831833" y="1635701"/>
                <a:ext cx="8568900" cy="3065542"/>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Use the product-to-sum formula to write as a sum:</a:t>
                </a:r>
                <a:endParaRPr sz="2800" dirty="0">
                  <a:solidFill>
                    <a:schemeClr val="dk1"/>
                  </a:solidFill>
                </a:endParaRPr>
              </a:p>
              <a:p>
                <a:pPr marL="50800" marR="0" lvl="0" algn="l" rtl="0">
                  <a:lnSpc>
                    <a:spcPct val="113000"/>
                  </a:lnSpc>
                  <a:spcBef>
                    <a:spcPts val="1000"/>
                  </a:spcBef>
                  <a:spcAft>
                    <a:spcPts val="0"/>
                  </a:spcAft>
                  <a:buClr>
                    <a:schemeClr val="dk1"/>
                  </a:buClr>
                  <a:buSzPts val="2800"/>
                </a:pPr>
                <a:br>
                  <a:rPr lang="en-US" sz="2800" dirty="0">
                    <a:solidFill>
                      <a:schemeClr val="dk1"/>
                    </a:solidFill>
                  </a:rPr>
                </a:br>
                <a:r>
                  <a:rPr lang="en-US" sz="2800" dirty="0">
                    <a:solidFill>
                      <a:schemeClr val="dk1"/>
                    </a:solidFill>
                  </a:rPr>
                  <a:t>1.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a:solidFill>
                              <a:schemeClr val="dk1"/>
                            </a:solidFill>
                            <a:latin typeface="Cambria Math" panose="02040503050406030204" pitchFamily="18" charset="0"/>
                          </a:rPr>
                          <m:t>sin</m:t>
                        </m:r>
                      </m:fName>
                      <m:e>
                        <m:d>
                          <m:dPr>
                            <m:ctrlPr>
                              <a:rPr lang="en-US" sz="2800" i="1" dirty="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𝑥</m:t>
                            </m:r>
                            <m:r>
                              <a:rPr lang="en-US" sz="2800" i="1" dirty="0">
                                <a:solidFill>
                                  <a:schemeClr val="dk1"/>
                                </a:solidFill>
                                <a:latin typeface="Cambria Math" panose="02040503050406030204" pitchFamily="18" charset="0"/>
                              </a:rPr>
                              <m:t>+</m:t>
                            </m:r>
                            <m:r>
                              <a:rPr lang="en-US" sz="2800" i="1" dirty="0">
                                <a:solidFill>
                                  <a:schemeClr val="dk1"/>
                                </a:solidFill>
                                <a:latin typeface="Cambria Math" panose="02040503050406030204" pitchFamily="18" charset="0"/>
                              </a:rPr>
                              <m:t>𝑦</m:t>
                            </m:r>
                          </m:e>
                        </m:d>
                      </m:e>
                    </m:func>
                    <m:func>
                      <m:funcPr>
                        <m:ctrlPr>
                          <a:rPr lang="en-US" sz="2800" i="1" dirty="0">
                            <a:solidFill>
                              <a:schemeClr val="dk1"/>
                            </a:solidFill>
                            <a:latin typeface="Cambria Math" panose="02040503050406030204" pitchFamily="18" charset="0"/>
                          </a:rPr>
                        </m:ctrlPr>
                      </m:funcPr>
                      <m:fName>
                        <m:r>
                          <m:rPr>
                            <m:sty m:val="p"/>
                          </m:rPr>
                          <a:rPr lang="en-US" sz="2800" i="0" dirty="0">
                            <a:solidFill>
                              <a:schemeClr val="dk1"/>
                            </a:solidFill>
                            <a:latin typeface="Cambria Math" panose="02040503050406030204" pitchFamily="18" charset="0"/>
                          </a:rPr>
                          <m:t>cos</m:t>
                        </m:r>
                      </m:fName>
                      <m:e>
                        <m:d>
                          <m:dPr>
                            <m:ctrlPr>
                              <a:rPr lang="en-US" sz="2800" i="1" dirty="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𝑥</m:t>
                            </m:r>
                            <m:r>
                              <a:rPr lang="en-US" sz="2800" i="1" dirty="0">
                                <a:solidFill>
                                  <a:schemeClr val="dk1"/>
                                </a:solidFill>
                                <a:latin typeface="Cambria Math" panose="02040503050406030204" pitchFamily="18" charset="0"/>
                              </a:rPr>
                              <m:t>−</m:t>
                            </m:r>
                            <m:r>
                              <a:rPr lang="en-US" sz="2800" i="1" dirty="0">
                                <a:solidFill>
                                  <a:schemeClr val="dk1"/>
                                </a:solidFill>
                                <a:latin typeface="Cambria Math" panose="02040503050406030204" pitchFamily="18" charset="0"/>
                              </a:rPr>
                              <m:t>𝑦</m:t>
                            </m:r>
                          </m:e>
                        </m:d>
                      </m:e>
                    </m:func>
                  </m:oMath>
                </a14:m>
              </a:p>
              <a:p>
                <a:pPr marL="50800" marR="0" lvl="0" algn="l" rtl="0">
                  <a:lnSpc>
                    <a:spcPct val="113000"/>
                  </a:lnSpc>
                  <a:spcBef>
                    <a:spcPts val="1000"/>
                  </a:spcBef>
                  <a:spcAft>
                    <a:spcPts val="1000"/>
                  </a:spcAft>
                  <a:buClr>
                    <a:schemeClr val="dk1"/>
                  </a:buClr>
                  <a:buSzPts val="2800"/>
                </a:pPr>
                <a:br>
                  <a:rPr lang="en-US" sz="2800" dirty="0">
                    <a:solidFill>
                      <a:schemeClr val="dk1"/>
                    </a:solidFill>
                  </a:rPr>
                </a:br>
                <a:r>
                  <a:rPr lang="en-US" sz="2800" dirty="0">
                    <a:solidFill>
                      <a:schemeClr val="dk1"/>
                    </a:solidFill>
                  </a:rPr>
                  <a:t>2.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a:solidFill>
                              <a:schemeClr val="dk1"/>
                            </a:solidFill>
                            <a:latin typeface="Cambria Math" panose="02040503050406030204" pitchFamily="18" charset="0"/>
                          </a:rPr>
                          <m:t>sin</m:t>
                        </m:r>
                      </m:fName>
                      <m:e>
                        <m:d>
                          <m:dPr>
                            <m:ctrlPr>
                              <a:rPr lang="en-US" sz="2800" i="1" dirty="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3</m:t>
                            </m:r>
                            <m:r>
                              <a:rPr lang="en-US" sz="2800" i="1" dirty="0">
                                <a:solidFill>
                                  <a:schemeClr val="dk1"/>
                                </a:solidFill>
                                <a:latin typeface="Cambria Math" panose="02040503050406030204" pitchFamily="18" charset="0"/>
                              </a:rPr>
                              <m:t>𝑥</m:t>
                            </m:r>
                          </m:e>
                        </m:d>
                      </m:e>
                    </m:func>
                    <m:func>
                      <m:funcPr>
                        <m:ctrlPr>
                          <a:rPr lang="en-US" sz="2800" i="1" dirty="0">
                            <a:solidFill>
                              <a:schemeClr val="dk1"/>
                            </a:solidFill>
                            <a:latin typeface="Cambria Math" panose="02040503050406030204" pitchFamily="18" charset="0"/>
                          </a:rPr>
                        </m:ctrlPr>
                      </m:funcPr>
                      <m:fName>
                        <m:r>
                          <m:rPr>
                            <m:sty m:val="p"/>
                          </m:rPr>
                          <a:rPr lang="en-US" sz="2800" i="0" dirty="0">
                            <a:solidFill>
                              <a:schemeClr val="dk1"/>
                            </a:solidFill>
                            <a:latin typeface="Cambria Math" panose="02040503050406030204" pitchFamily="18" charset="0"/>
                          </a:rPr>
                          <m:t>cos</m:t>
                        </m:r>
                      </m:fName>
                      <m:e>
                        <m:d>
                          <m:dPr>
                            <m:ctrlPr>
                              <a:rPr lang="en-US" sz="2800" i="1" dirty="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𝑥</m:t>
                            </m:r>
                          </m:e>
                        </m:d>
                      </m:e>
                    </m:func>
                  </m:oMath>
                </a14:m>
                <a:r>
                  <a:rPr lang="en-US" sz="2800" dirty="0">
                    <a:solidFill>
                      <a:schemeClr val="dk1"/>
                    </a:solidFill>
                  </a:rPr>
                  <a:t> </a:t>
                </a:r>
                <a:endParaRPr sz="2800" dirty="0">
                  <a:solidFill>
                    <a:schemeClr val="dk1"/>
                  </a:solidFill>
                </a:endParaRPr>
              </a:p>
            </p:txBody>
          </p:sp>
        </mc:Choice>
        <mc:Fallback>
          <p:sp>
            <p:nvSpPr>
              <p:cNvPr id="930" name="Google Shape;930;p144"/>
              <p:cNvSpPr txBox="1">
                <a:spLocks noRot="1" noChangeAspect="1" noMove="1" noResize="1" noEditPoints="1" noAdjustHandles="1" noChangeArrowheads="1" noChangeShapeType="1" noTextEdit="1"/>
              </p:cNvSpPr>
              <p:nvPr/>
            </p:nvSpPr>
            <p:spPr>
              <a:xfrm>
                <a:off x="831833" y="1635701"/>
                <a:ext cx="8568900" cy="3065542"/>
              </a:xfrm>
              <a:prstGeom prst="rect">
                <a:avLst/>
              </a:prstGeom>
              <a:blipFill>
                <a:blip r:embed="rId3"/>
                <a:stretch>
                  <a:fillRect l="-1036"/>
                </a:stretch>
              </a:blipFill>
              <a:ln>
                <a:noFill/>
              </a:ln>
            </p:spPr>
            <p:txBody>
              <a:bodyPr/>
              <a:lstStyle/>
              <a:p>
                <a:r>
                  <a:rPr lang="en-US">
                    <a:noFill/>
                  </a:rPr>
                  <a:t> </a:t>
                </a:r>
              </a:p>
            </p:txBody>
          </p:sp>
        </mc:Fallback>
      </mc:AlternateContent>
      <p:sp>
        <p:nvSpPr>
          <p:cNvPr id="931" name="Google Shape;931;p144">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45"/>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Product-to-Sum for Sine Times Sine</a:t>
            </a:r>
            <a:endParaRPr/>
          </a:p>
        </p:txBody>
      </p:sp>
      <mc:AlternateContent xmlns:mc="http://schemas.openxmlformats.org/markup-compatibility/2006">
        <mc:Choice xmlns:a14="http://schemas.microsoft.com/office/drawing/2010/main" Requires="a14">
          <p:sp>
            <p:nvSpPr>
              <p:cNvPr id="937" name="Google Shape;937;p145"/>
              <p:cNvSpPr txBox="1"/>
              <p:nvPr/>
            </p:nvSpPr>
            <p:spPr>
              <a:xfrm>
                <a:off x="831833" y="1384300"/>
                <a:ext cx="10559700" cy="4263050"/>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One more product-to-sum formula: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𝛼</m:t>
                        </m:r>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𝛽</m:t>
                        </m:r>
                      </m:e>
                    </m:func>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1</m:t>
                        </m:r>
                      </m:num>
                      <m:den>
                        <m:r>
                          <a:rPr lang="en-US" sz="2200" i="1" dirty="0" smtClean="0">
                            <a:solidFill>
                              <a:schemeClr val="dk1"/>
                            </a:solidFill>
                            <a:latin typeface="Cambria Math" panose="02040503050406030204" pitchFamily="18" charset="0"/>
                          </a:rPr>
                          <m:t>2</m:t>
                        </m:r>
                      </m:den>
                    </m:f>
                    <m:d>
                      <m:dPr>
                        <m:begChr m:val="["/>
                        <m:endChr m:val="]"/>
                        <m:ctrlPr>
                          <a:rPr lang="en-US" sz="2200" i="1" dirty="0" smtClean="0">
                            <a:solidFill>
                              <a:schemeClr val="dk1"/>
                            </a:solidFill>
                            <a:latin typeface="Cambria Math" panose="02040503050406030204" pitchFamily="18" charset="0"/>
                          </a:rPr>
                        </m:ctrlPr>
                      </m:dPr>
                      <m:e>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𝛼</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𝛽</m:t>
                                </m:r>
                              </m:e>
                            </m:d>
                          </m:e>
                        </m:func>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𝛼</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𝛽</m:t>
                                </m:r>
                              </m:e>
                            </m:d>
                          </m:e>
                        </m:func>
                      </m:e>
                    </m:d>
                  </m:oMath>
                </a14:m>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Derivation: Start with cosine sum and difference formulas, but this time subtract:</a:t>
                </a:r>
                <a:endParaRPr sz="22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a:p>
              <a:p>
                <a:pPr marL="457200" marR="0" lvl="0" indent="0" algn="l" rtl="0">
                  <a:lnSpc>
                    <a:spcPct val="113000"/>
                  </a:lnSpc>
                  <a:spcBef>
                    <a:spcPts val="1000"/>
                  </a:spcBef>
                  <a:spcAft>
                    <a:spcPts val="0"/>
                  </a:spcAft>
                  <a:buClr>
                    <a:srgbClr val="000000"/>
                  </a:buClr>
                  <a:buSzPts val="2800"/>
                  <a:buFont typeface="Arial"/>
                  <a:buNone/>
                </a:p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Add them: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𝛼</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𝛽</m:t>
                            </m:r>
                          </m:e>
                        </m:d>
                      </m:e>
                    </m:func>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𝛼</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𝛽</m:t>
                            </m:r>
                          </m:e>
                        </m:d>
                      </m:e>
                    </m:func>
                    <m:r>
                      <a:rPr lang="en-US" sz="2200" i="1" dirty="0" smtClean="0">
                        <a:solidFill>
                          <a:schemeClr val="dk1"/>
                        </a:solidFill>
                        <a:latin typeface="Cambria Math" panose="02040503050406030204" pitchFamily="18" charset="0"/>
                      </a:rPr>
                      <m:t>=2</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𝛼</m:t>
                        </m:r>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𝛽</m:t>
                        </m:r>
                      </m:e>
                    </m:func>
                  </m:oMath>
                </a14:m>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Divide by 2: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𝛼</m:t>
                        </m:r>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r>
                          <a:rPr lang="en-US" sz="2200" i="1" dirty="0" smtClean="0">
                            <a:solidFill>
                              <a:schemeClr val="dk1"/>
                            </a:solidFill>
                            <a:latin typeface="Cambria Math" panose="02040503050406030204" pitchFamily="18" charset="0"/>
                          </a:rPr>
                          <m:t>𝛽</m:t>
                        </m:r>
                      </m:e>
                    </m:func>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1</m:t>
                        </m:r>
                      </m:num>
                      <m:den>
                        <m:r>
                          <a:rPr lang="en-US" sz="2200" i="1" dirty="0" smtClean="0">
                            <a:solidFill>
                              <a:schemeClr val="dk1"/>
                            </a:solidFill>
                            <a:latin typeface="Cambria Math" panose="02040503050406030204" pitchFamily="18" charset="0"/>
                          </a:rPr>
                          <m:t>2</m:t>
                        </m:r>
                      </m:den>
                    </m:f>
                    <m:d>
                      <m:dPr>
                        <m:begChr m:val="["/>
                        <m:endChr m:val="]"/>
                        <m:ctrlPr>
                          <a:rPr lang="en-US" sz="2200" i="1" dirty="0" smtClean="0">
                            <a:solidFill>
                              <a:schemeClr val="dk1"/>
                            </a:solidFill>
                            <a:latin typeface="Cambria Math" panose="02040503050406030204" pitchFamily="18" charset="0"/>
                          </a:rPr>
                        </m:ctrlPr>
                      </m:dPr>
                      <m:e>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𝛼</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𝛽</m:t>
                                </m:r>
                              </m:e>
                            </m:d>
                          </m:e>
                        </m:func>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𝛼</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𝛽</m:t>
                                </m:r>
                              </m:e>
                            </m:d>
                          </m:e>
                        </m:func>
                      </m:e>
                    </m:d>
                  </m:oMath>
                </a14:m>
                <a:r>
                  <a:rPr lang="en-US" sz="2200" dirty="0">
                    <a:solidFill>
                      <a:schemeClr val="dk1"/>
                    </a:solidFill>
                  </a:rPr>
                  <a:t> ✓</a:t>
                </a:r>
                <a:endParaRPr sz="22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br>
                  <a:rPr lang="en-US" sz="2200" dirty="0">
                    <a:solidFill>
                      <a:schemeClr val="dk1"/>
                    </a:solidFill>
                  </a:rPr>
                </a:br>
                <a:r>
                  <a:rPr lang="en-US" sz="2200" dirty="0">
                    <a:solidFill>
                      <a:schemeClr val="dk1"/>
                    </a:solidFill>
                  </a:rPr>
                  <a:t>Notice: This formula has a minus sign (not plus)!</a:t>
                </a:r>
                <a:endParaRPr sz="2200" dirty="0">
                  <a:solidFill>
                    <a:schemeClr val="dk1"/>
                  </a:solidFill>
                </a:endParaRPr>
              </a:p>
            </p:txBody>
          </p:sp>
        </mc:Choice>
        <mc:Fallback>
          <p:sp>
            <p:nvSpPr>
              <p:cNvPr id="937" name="Google Shape;937;p145"/>
              <p:cNvSpPr txBox="1">
                <a:spLocks noRot="1" noChangeAspect="1" noMove="1" noResize="1" noEditPoints="1" noAdjustHandles="1" noChangeArrowheads="1" noChangeShapeType="1" noTextEdit="1"/>
              </p:cNvSpPr>
              <p:nvPr/>
            </p:nvSpPr>
            <p:spPr>
              <a:xfrm>
                <a:off x="831833" y="1384300"/>
                <a:ext cx="10559700" cy="4263050"/>
              </a:xfrm>
              <a:prstGeom prst="rect">
                <a:avLst/>
              </a:prstGeom>
              <a:blipFill>
                <a:blip r:embed="rId3"/>
                <a:stretch>
                  <a:fillRect l="-480"/>
                </a:stretch>
              </a:blipFill>
              <a:ln>
                <a:noFill/>
              </a:ln>
            </p:spPr>
            <p:txBody>
              <a:bodyPr/>
              <a:lstStyle/>
              <a:p>
                <a:r>
                  <a:rPr lang="en-US">
                    <a:noFill/>
                  </a:rPr>
                  <a:t> </a:t>
                </a:r>
              </a:p>
            </p:txBody>
          </p:sp>
        </mc:Fallback>
      </mc:AlternateContent>
      <p:sp>
        <p:nvSpPr>
          <p:cNvPr id="938" name="Google Shape;938;p145">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46"/>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3960"/>
              <a:buFont typeface="Arial"/>
              <a:buNone/>
            </a:pPr>
            <a:r>
              <a:rPr lang="en-US" sz="3660"/>
              <a:t>Sum-to-Product Formulas: The Reverse Process</a:t>
            </a:r>
            <a:endParaRPr sz="3660"/>
          </a:p>
        </p:txBody>
      </p:sp>
      <mc:AlternateContent xmlns:mc="http://schemas.openxmlformats.org/markup-compatibility/2006">
        <mc:Choice xmlns:a14="http://schemas.microsoft.com/office/drawing/2010/main" Requires="a14">
          <p:sp>
            <p:nvSpPr>
              <p:cNvPr id="944" name="Google Shape;944;p146"/>
              <p:cNvSpPr txBox="1"/>
              <p:nvPr/>
            </p:nvSpPr>
            <p:spPr>
              <a:xfrm>
                <a:off x="824933" y="1132950"/>
                <a:ext cx="10559700" cy="431165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Now we go backwards: convert sums into products!</a:t>
                </a:r>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Sum-to-Product Formulas:</a:t>
                </a:r>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sin</m:t>
                        </m:r>
                      </m:fName>
                      <m:e>
                        <m:r>
                          <a:rPr lang="en-US" sz="2000" i="1" dirty="0">
                            <a:solidFill>
                              <a:schemeClr val="dk1"/>
                            </a:solidFill>
                            <a:latin typeface="Cambria Math" panose="02040503050406030204" pitchFamily="18" charset="0"/>
                          </a:rPr>
                          <m:t>𝛼</m:t>
                        </m:r>
                      </m:e>
                    </m:func>
                    <m:r>
                      <a:rPr lang="en-US" sz="2000" i="1" dirty="0">
                        <a:solidFill>
                          <a:schemeClr val="dk1"/>
                        </a:solidFill>
                        <a:latin typeface="Cambria Math" panose="02040503050406030204" pitchFamily="18" charset="0"/>
                      </a:rPr>
                      <m:t>+</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sin</m:t>
                        </m:r>
                      </m:fName>
                      <m:e>
                        <m:r>
                          <a:rPr lang="en-US" sz="2000" i="1" dirty="0">
                            <a:solidFill>
                              <a:schemeClr val="dk1"/>
                            </a:solidFill>
                            <a:latin typeface="Cambria Math" panose="02040503050406030204" pitchFamily="18" charset="0"/>
                          </a:rPr>
                          <m:t>𝛽</m:t>
                        </m:r>
                      </m:e>
                    </m:func>
                    <m:r>
                      <a:rPr lang="en-US" sz="2000" i="1" dirty="0">
                        <a:solidFill>
                          <a:schemeClr val="dk1"/>
                        </a:solidFill>
                        <a:latin typeface="Cambria Math" panose="02040503050406030204" pitchFamily="18" charset="0"/>
                      </a:rPr>
                      <m:t>=2</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sin</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𝛼</m:t>
                                </m:r>
                                <m:r>
                                  <a:rPr lang="en-US" sz="2000" i="1" dirty="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𝛽</m:t>
                                </m:r>
                              </m:num>
                              <m:den>
                                <m:r>
                                  <a:rPr lang="en-US" sz="2000" i="1" dirty="0">
                                    <a:solidFill>
                                      <a:schemeClr val="dk1"/>
                                    </a:solidFill>
                                    <a:latin typeface="Cambria Math" panose="02040503050406030204" pitchFamily="18" charset="0"/>
                                  </a:rPr>
                                  <m:t>2</m:t>
                                </m:r>
                              </m:den>
                            </m:f>
                          </m:e>
                        </m:d>
                      </m:e>
                    </m:func>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𝛼</m:t>
                                </m:r>
                                <m:r>
                                  <a:rPr lang="en-US" sz="2000" i="1" dirty="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𝛽</m:t>
                                </m:r>
                              </m:num>
                              <m:den>
                                <m:r>
                                  <a:rPr lang="en-US" sz="2000" i="1" dirty="0">
                                    <a:solidFill>
                                      <a:schemeClr val="dk1"/>
                                    </a:solidFill>
                                    <a:latin typeface="Cambria Math" panose="02040503050406030204" pitchFamily="18" charset="0"/>
                                  </a:rPr>
                                  <m:t>2</m:t>
                                </m:r>
                              </m:den>
                            </m:f>
                          </m:e>
                        </m:d>
                      </m:e>
                    </m:func>
                  </m:oMath>
                </a14:m>
                <a:endParaRPr sz="2000" dirty="0">
                  <a:solidFill>
                    <a:schemeClr val="dk1"/>
                  </a:solidFill>
                </a:endParaRPr>
              </a:p>
              <a:p>
                <a:pPr marL="101600" marR="0" lvl="0" algn="l" rtl="0">
                  <a:lnSpc>
                    <a:spcPct val="113000"/>
                  </a:lnSpc>
                  <a:spcBef>
                    <a:spcPts val="0"/>
                  </a:spcBef>
                  <a:spcAft>
                    <a:spcPts val="0"/>
                  </a:spcAft>
                  <a:buClr>
                    <a:schemeClr val="dk1"/>
                  </a:buClr>
                  <a:buSzPts val="2000"/>
                </a:pPr>
                <a:r>
                  <a:rPr lang="en-US" sz="2000" dirty="0">
                    <a:solidFill>
                      <a:schemeClr val="dk1"/>
                    </a:solidFill>
                  </a:rPr>
                  <a:t>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sin</m:t>
                        </m:r>
                      </m:fName>
                      <m:e>
                        <m:r>
                          <a:rPr lang="en-US" sz="2000" i="1" dirty="0">
                            <a:solidFill>
                              <a:schemeClr val="dk1"/>
                            </a:solidFill>
                            <a:latin typeface="Cambria Math" panose="02040503050406030204" pitchFamily="18" charset="0"/>
                          </a:rPr>
                          <m:t>𝛼</m:t>
                        </m:r>
                      </m:e>
                    </m:func>
                    <m:r>
                      <a:rPr lang="en-US" sz="2000" i="1" dirty="0">
                        <a:solidFill>
                          <a:schemeClr val="dk1"/>
                        </a:solidFill>
                        <a:latin typeface="Cambria Math" panose="02040503050406030204" pitchFamily="18" charset="0"/>
                      </a:rPr>
                      <m:t>−</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sin</m:t>
                        </m:r>
                      </m:fName>
                      <m:e>
                        <m:r>
                          <a:rPr lang="en-US" sz="2000" i="1" dirty="0">
                            <a:solidFill>
                              <a:schemeClr val="dk1"/>
                            </a:solidFill>
                            <a:latin typeface="Cambria Math" panose="02040503050406030204" pitchFamily="18" charset="0"/>
                          </a:rPr>
                          <m:t>𝛽</m:t>
                        </m:r>
                      </m:e>
                    </m:func>
                    <m:r>
                      <a:rPr lang="en-US" sz="2000" i="1" dirty="0">
                        <a:solidFill>
                          <a:schemeClr val="dk1"/>
                        </a:solidFill>
                        <a:latin typeface="Cambria Math" panose="02040503050406030204" pitchFamily="18" charset="0"/>
                      </a:rPr>
                      <m:t>=2</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sin</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𝛼</m:t>
                                </m:r>
                                <m:r>
                                  <a:rPr lang="en-US" sz="2000" i="1" dirty="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𝛽</m:t>
                                </m:r>
                              </m:num>
                              <m:den>
                                <m:r>
                                  <a:rPr lang="en-US" sz="2000" i="1" dirty="0">
                                    <a:solidFill>
                                      <a:schemeClr val="dk1"/>
                                    </a:solidFill>
                                    <a:latin typeface="Cambria Math" panose="02040503050406030204" pitchFamily="18" charset="0"/>
                                  </a:rPr>
                                  <m:t>2</m:t>
                                </m:r>
                              </m:den>
                            </m:f>
                          </m:e>
                        </m:d>
                      </m:e>
                    </m:func>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𝛼</m:t>
                                </m:r>
                                <m:r>
                                  <a:rPr lang="en-US" sz="2000" i="1" dirty="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𝛽</m:t>
                                </m:r>
                              </m:num>
                              <m:den>
                                <m:r>
                                  <a:rPr lang="en-US" sz="2000" i="1" dirty="0">
                                    <a:solidFill>
                                      <a:schemeClr val="dk1"/>
                                    </a:solidFill>
                                    <a:latin typeface="Cambria Math" panose="02040503050406030204" pitchFamily="18" charset="0"/>
                                  </a:rPr>
                                  <m:t>2</m:t>
                                </m:r>
                              </m:den>
                            </m:f>
                          </m:e>
                        </m:d>
                      </m:e>
                    </m:func>
                  </m:oMath>
                </a14:m>
                <a:endParaRPr sz="2000" dirty="0">
                  <a:solidFill>
                    <a:schemeClr val="dk1"/>
                  </a:solidFill>
                </a:endParaRPr>
              </a:p>
              <a:p>
                <a:pPr marL="101600" marR="0" lvl="0" algn="l" rtl="0">
                  <a:lnSpc>
                    <a:spcPct val="113000"/>
                  </a:lnSpc>
                  <a:spcBef>
                    <a:spcPts val="0"/>
                  </a:spcBef>
                  <a:spcAft>
                    <a:spcPts val="0"/>
                  </a:spcAft>
                  <a:buClr>
                    <a:schemeClr val="dk1"/>
                  </a:buClr>
                  <a:buSzPts val="2000"/>
                </a:pPr>
                <a:r>
                  <a:rPr lang="en-US" sz="2000" dirty="0">
                    <a:solidFill>
                      <a:schemeClr val="dk1"/>
                    </a:solidFill>
                  </a:rPr>
                  <a:t>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r>
                          <a:rPr lang="en-US" sz="2000" i="1" dirty="0">
                            <a:solidFill>
                              <a:schemeClr val="dk1"/>
                            </a:solidFill>
                            <a:latin typeface="Cambria Math" panose="02040503050406030204" pitchFamily="18" charset="0"/>
                          </a:rPr>
                          <m:t>𝛼</m:t>
                        </m:r>
                      </m:e>
                    </m:func>
                    <m:r>
                      <a:rPr lang="en-US" sz="2000" i="1" dirty="0">
                        <a:solidFill>
                          <a:schemeClr val="dk1"/>
                        </a:solidFill>
                        <a:latin typeface="Cambria Math" panose="02040503050406030204" pitchFamily="18" charset="0"/>
                      </a:rPr>
                      <m:t>+</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r>
                          <a:rPr lang="en-US" sz="2000" i="1" dirty="0">
                            <a:solidFill>
                              <a:schemeClr val="dk1"/>
                            </a:solidFill>
                            <a:latin typeface="Cambria Math" panose="02040503050406030204" pitchFamily="18" charset="0"/>
                          </a:rPr>
                          <m:t>𝛽</m:t>
                        </m:r>
                      </m:e>
                    </m:func>
                    <m:r>
                      <a:rPr lang="en-US" sz="2000" i="1" dirty="0">
                        <a:solidFill>
                          <a:schemeClr val="dk1"/>
                        </a:solidFill>
                        <a:latin typeface="Cambria Math" panose="02040503050406030204" pitchFamily="18" charset="0"/>
                      </a:rPr>
                      <m:t>=2</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𝛼</m:t>
                                </m:r>
                                <m:r>
                                  <a:rPr lang="en-US" sz="2000" i="1" dirty="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𝛽</m:t>
                                </m:r>
                              </m:num>
                              <m:den>
                                <m:r>
                                  <a:rPr lang="en-US" sz="2000" i="1" dirty="0">
                                    <a:solidFill>
                                      <a:schemeClr val="dk1"/>
                                    </a:solidFill>
                                    <a:latin typeface="Cambria Math" panose="02040503050406030204" pitchFamily="18" charset="0"/>
                                  </a:rPr>
                                  <m:t>2</m:t>
                                </m:r>
                              </m:den>
                            </m:f>
                          </m:e>
                        </m:d>
                      </m:e>
                    </m:func>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𝛼</m:t>
                                </m:r>
                                <m:r>
                                  <a:rPr lang="en-US" sz="2000" i="1" dirty="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𝛽</m:t>
                                </m:r>
                              </m:num>
                              <m:den>
                                <m:r>
                                  <a:rPr lang="en-US" sz="2000" i="1" dirty="0">
                                    <a:solidFill>
                                      <a:schemeClr val="dk1"/>
                                    </a:solidFill>
                                    <a:latin typeface="Cambria Math" panose="02040503050406030204" pitchFamily="18" charset="0"/>
                                  </a:rPr>
                                  <m:t>2</m:t>
                                </m:r>
                              </m:den>
                            </m:f>
                          </m:e>
                        </m:d>
                      </m:e>
                    </m:func>
                  </m:oMath>
                </a14:m>
                <a:endParaRPr sz="2000" dirty="0">
                  <a:solidFill>
                    <a:schemeClr val="dk1"/>
                  </a:solidFill>
                </a:endParaRPr>
              </a:p>
              <a:p>
                <a:pPr marL="101600" marR="0" lvl="0" algn="l" rtl="0">
                  <a:lnSpc>
                    <a:spcPct val="113000"/>
                  </a:lnSpc>
                  <a:spcBef>
                    <a:spcPts val="0"/>
                  </a:spcBef>
                  <a:spcAft>
                    <a:spcPts val="0"/>
                  </a:spcAft>
                  <a:buClr>
                    <a:schemeClr val="dk1"/>
                  </a:buClr>
                  <a:buSzPts val="2000"/>
                </a:pPr>
                <a:r>
                  <a:rPr lang="en-US" sz="2000" dirty="0">
                    <a:solidFill>
                      <a:schemeClr val="dk1"/>
                    </a:solidFill>
                  </a:rPr>
                  <a:t>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r>
                          <a:rPr lang="en-US" sz="2000" i="1" dirty="0">
                            <a:solidFill>
                              <a:schemeClr val="dk1"/>
                            </a:solidFill>
                            <a:latin typeface="Cambria Math" panose="02040503050406030204" pitchFamily="18" charset="0"/>
                          </a:rPr>
                          <m:t>𝛼</m:t>
                        </m:r>
                      </m:e>
                    </m:func>
                    <m:r>
                      <a:rPr lang="en-US" sz="2000" i="1" dirty="0">
                        <a:solidFill>
                          <a:schemeClr val="dk1"/>
                        </a:solidFill>
                        <a:latin typeface="Cambria Math" panose="02040503050406030204" pitchFamily="18" charset="0"/>
                      </a:rPr>
                      <m:t>−</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cos</m:t>
                        </m:r>
                      </m:fName>
                      <m:e>
                        <m:r>
                          <a:rPr lang="en-US" sz="2000" i="1" dirty="0">
                            <a:solidFill>
                              <a:schemeClr val="dk1"/>
                            </a:solidFill>
                            <a:latin typeface="Cambria Math" panose="02040503050406030204" pitchFamily="18" charset="0"/>
                          </a:rPr>
                          <m:t>𝛽</m:t>
                        </m:r>
                      </m:e>
                    </m:func>
                    <m:r>
                      <a:rPr lang="en-US" sz="2000" i="1" dirty="0">
                        <a:solidFill>
                          <a:schemeClr val="dk1"/>
                        </a:solidFill>
                        <a:latin typeface="Cambria Math" panose="02040503050406030204" pitchFamily="18" charset="0"/>
                      </a:rPr>
                      <m:t>=−2</m:t>
                    </m:r>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sin</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𝛼</m:t>
                                </m:r>
                                <m:r>
                                  <a:rPr lang="en-US" sz="2000" i="1" dirty="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𝛽</m:t>
                                </m:r>
                              </m:num>
                              <m:den>
                                <m:r>
                                  <a:rPr lang="en-US" sz="2000" i="1" dirty="0">
                                    <a:solidFill>
                                      <a:schemeClr val="dk1"/>
                                    </a:solidFill>
                                    <a:latin typeface="Cambria Math" panose="02040503050406030204" pitchFamily="18" charset="0"/>
                                  </a:rPr>
                                  <m:t>2</m:t>
                                </m:r>
                              </m:den>
                            </m:f>
                          </m:e>
                        </m:d>
                      </m:e>
                    </m:func>
                    <m:func>
                      <m:funcPr>
                        <m:ctrlPr>
                          <a:rPr lang="en-US" sz="2000" i="1" dirty="0">
                            <a:solidFill>
                              <a:schemeClr val="dk1"/>
                            </a:solidFill>
                            <a:latin typeface="Cambria Math" panose="02040503050406030204" pitchFamily="18" charset="0"/>
                          </a:rPr>
                        </m:ctrlPr>
                      </m:funcPr>
                      <m:fName>
                        <m:r>
                          <m:rPr>
                            <m:sty m:val="p"/>
                          </m:rPr>
                          <a:rPr lang="en-US" sz="2000" i="0" dirty="0">
                            <a:solidFill>
                              <a:schemeClr val="dk1"/>
                            </a:solidFill>
                            <a:latin typeface="Cambria Math" panose="02040503050406030204" pitchFamily="18" charset="0"/>
                          </a:rPr>
                          <m:t>sin</m:t>
                        </m:r>
                      </m:fName>
                      <m:e>
                        <m:d>
                          <m:dPr>
                            <m:ctrlPr>
                              <a:rPr lang="en-US" sz="2000" i="1" dirty="0">
                                <a:solidFill>
                                  <a:schemeClr val="dk1"/>
                                </a:solidFill>
                                <a:latin typeface="Cambria Math" panose="02040503050406030204" pitchFamily="18" charset="0"/>
                              </a:rPr>
                            </m:ctrlPr>
                          </m:dPr>
                          <m:e>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𝛼</m:t>
                                </m:r>
                                <m:r>
                                  <a:rPr lang="en-US" sz="2000" i="1" dirty="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𝛽</m:t>
                                </m:r>
                              </m:num>
                              <m:den>
                                <m:r>
                                  <a:rPr lang="en-US" sz="2000" i="1" dirty="0">
                                    <a:solidFill>
                                      <a:schemeClr val="dk1"/>
                                    </a:solidFill>
                                    <a:latin typeface="Cambria Math" panose="02040503050406030204" pitchFamily="18" charset="0"/>
                                  </a:rPr>
                                  <m:t>2</m:t>
                                </m:r>
                              </m:den>
                            </m:f>
                          </m:e>
                        </m:d>
                      </m:e>
                    </m:func>
                  </m:oMath>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Key pattern: Average the angles </a:t>
                </a:r>
                <a14:m>
                  <m:oMath xmlns:m="http://schemas.openxmlformats.org/officeDocument/2006/math">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𝛽</m:t>
                            </m:r>
                          </m:num>
                          <m:den>
                            <m:r>
                              <a:rPr lang="en-US" sz="2000" i="1" dirty="0" smtClean="0">
                                <a:solidFill>
                                  <a:schemeClr val="dk1"/>
                                </a:solidFill>
                                <a:latin typeface="Cambria Math" panose="02040503050406030204" pitchFamily="18" charset="0"/>
                              </a:rPr>
                              <m:t>2</m:t>
                            </m:r>
                          </m:den>
                        </m:f>
                      </m:e>
                    </m:d>
                  </m:oMath>
                </a14:m>
                <a:r>
                  <a:rPr lang="en-US" sz="2000" dirty="0">
                    <a:solidFill>
                      <a:schemeClr val="dk1"/>
                    </a:solidFill>
                  </a:rPr>
                  <a:t> and find half their difference </a:t>
                </a:r>
                <a14:m>
                  <m:oMath xmlns:m="http://schemas.openxmlformats.org/officeDocument/2006/math">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𝛽</m:t>
                            </m:r>
                          </m:num>
                          <m:den>
                            <m:r>
                              <a:rPr lang="en-US" sz="2000" i="1" dirty="0" smtClean="0">
                                <a:solidFill>
                                  <a:schemeClr val="dk1"/>
                                </a:solidFill>
                                <a:latin typeface="Cambria Math" panose="02040503050406030204" pitchFamily="18" charset="0"/>
                              </a:rPr>
                              <m:t>2</m:t>
                            </m:r>
                          </m:den>
                        </m:f>
                      </m:e>
                    </m:d>
                  </m:oMath>
                </a14:m>
                <a:endParaRPr sz="2000" dirty="0">
                  <a:solidFill>
                    <a:schemeClr val="dk1"/>
                  </a:solidFill>
                </a:endParaRPr>
              </a:p>
              <a:p>
                <a:pPr marL="0" marR="0" lvl="0" indent="0" algn="l" rtl="0">
                  <a:lnSpc>
                    <a:spcPct val="113000"/>
                  </a:lnSpc>
                  <a:spcBef>
                    <a:spcPts val="0"/>
                  </a:spcBef>
                  <a:spcAft>
                    <a:spcPts val="0"/>
                  </a:spcAft>
                  <a:buClr>
                    <a:srgbClr val="000000"/>
                  </a:buClr>
                  <a:buSzPts val="2800"/>
                  <a:buFont typeface="Arial"/>
                  <a:buNone/>
                </a:pPr>
                <a:endParaRPr sz="2200" dirty="0">
                  <a:solidFill>
                    <a:schemeClr val="dk1"/>
                  </a:solidFill>
                </a:endParaRPr>
              </a:p>
            </p:txBody>
          </p:sp>
        </mc:Choice>
        <mc:Fallback>
          <p:sp>
            <p:nvSpPr>
              <p:cNvPr id="944" name="Google Shape;944;p146"/>
              <p:cNvSpPr txBox="1">
                <a:spLocks noRot="1" noChangeAspect="1" noMove="1" noResize="1" noEditPoints="1" noAdjustHandles="1" noChangeArrowheads="1" noChangeShapeType="1" noTextEdit="1"/>
              </p:cNvSpPr>
              <p:nvPr/>
            </p:nvSpPr>
            <p:spPr>
              <a:xfrm>
                <a:off x="824933" y="1132950"/>
                <a:ext cx="10559700" cy="4311653"/>
              </a:xfrm>
              <a:prstGeom prst="rect">
                <a:avLst/>
              </a:prstGeom>
              <a:blipFill>
                <a:blip r:embed="rId3"/>
                <a:stretch>
                  <a:fillRect l="-240"/>
                </a:stretch>
              </a:blipFill>
              <a:ln>
                <a:noFill/>
              </a:ln>
            </p:spPr>
            <p:txBody>
              <a:bodyPr/>
              <a:lstStyle/>
              <a:p>
                <a:r>
                  <a:rPr lang="en-US">
                    <a:noFill/>
                  </a:rPr>
                  <a:t> </a:t>
                </a:r>
              </a:p>
            </p:txBody>
          </p:sp>
        </mc:Fallback>
      </mc:AlternateContent>
      <p:sp>
        <p:nvSpPr>
          <p:cNvPr id="945" name="Google Shape;945;p146">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47"/>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Example: Sum-to-Product for Sine Difference</a:t>
            </a:r>
            <a:endParaRPr/>
          </a:p>
        </p:txBody>
      </p:sp>
      <mc:AlternateContent xmlns:mc="http://schemas.openxmlformats.org/markup-compatibility/2006">
        <mc:Choice xmlns:a14="http://schemas.microsoft.com/office/drawing/2010/main" Requires="a14">
          <p:sp>
            <p:nvSpPr>
              <p:cNvPr id="951" name="Google Shape;951;p147"/>
              <p:cNvSpPr txBox="1"/>
              <p:nvPr/>
            </p:nvSpPr>
            <p:spPr>
              <a:xfrm>
                <a:off x="824917" y="1892876"/>
                <a:ext cx="10559700" cy="3526181"/>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Write as a product: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𝜃</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𝜃</m:t>
                            </m:r>
                          </m:e>
                        </m:d>
                      </m:e>
                    </m:func>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1: Write the sum-to-product formula for sine difference.</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r>
                          <a:rPr lang="en-US" sz="2000" i="1" dirty="0" smtClean="0">
                            <a:solidFill>
                              <a:schemeClr val="dk1"/>
                            </a:solidFill>
                            <a:latin typeface="Cambria Math" panose="02040503050406030204" pitchFamily="18" charset="0"/>
                          </a:rPr>
                          <m:t>𝛼</m:t>
                        </m:r>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r>
                          <a:rPr lang="en-US" sz="2000" i="1" dirty="0" smtClean="0">
                            <a:solidFill>
                              <a:schemeClr val="dk1"/>
                            </a:solidFill>
                            <a:latin typeface="Cambria Math" panose="02040503050406030204" pitchFamily="18" charset="0"/>
                          </a:rPr>
                          <m:t>𝛽</m:t>
                        </m:r>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𝛽</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𝛽</m:t>
                                </m:r>
                              </m:num>
                              <m:den>
                                <m:r>
                                  <a:rPr lang="en-US" sz="2000" i="1" dirty="0" smtClean="0">
                                    <a:solidFill>
                                      <a:schemeClr val="dk1"/>
                                    </a:solidFill>
                                    <a:latin typeface="Cambria Math" panose="02040503050406030204" pitchFamily="18" charset="0"/>
                                  </a:rPr>
                                  <m:t>2</m:t>
                                </m:r>
                              </m:den>
                            </m:f>
                          </m:e>
                        </m:d>
                      </m:e>
                    </m:func>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2: Substitute. </a:t>
                </a:r>
                <a14:m>
                  <m:oMath xmlns:m="http://schemas.openxmlformats.org/officeDocument/2006/math">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 4</m:t>
                    </m:r>
                    <m:r>
                      <a:rPr lang="en-US" sz="2000" i="1" dirty="0" smtClean="0">
                        <a:solidFill>
                          <a:schemeClr val="dk1"/>
                        </a:solidFill>
                        <a:latin typeface="Cambria Math" panose="02040503050406030204" pitchFamily="18" charset="0"/>
                      </a:rPr>
                      <m:t>𝜃</m:t>
                    </m:r>
                  </m:oMath>
                </a14:m>
                <a:r>
                  <a:rPr lang="en-US" sz="2000" dirty="0">
                    <a:solidFill>
                      <a:schemeClr val="dk1"/>
                    </a:solidFill>
                  </a:rPr>
                  <a:t> and </a:t>
                </a:r>
                <a14:m>
                  <m:oMath xmlns:m="http://schemas.openxmlformats.org/officeDocument/2006/math">
                    <m:r>
                      <a:rPr lang="en-US" sz="2000" i="1" dirty="0" smtClean="0">
                        <a:solidFill>
                          <a:schemeClr val="dk1"/>
                        </a:solidFill>
                        <a:latin typeface="Cambria Math" panose="02040503050406030204" pitchFamily="18" charset="0"/>
                      </a:rPr>
                      <m:t>𝛽</m:t>
                    </m:r>
                    <m:r>
                      <a:rPr lang="en-US" sz="2000" i="1" dirty="0" smtClean="0">
                        <a:solidFill>
                          <a:schemeClr val="dk1"/>
                        </a:solidFill>
                        <a:latin typeface="Cambria Math" panose="02040503050406030204" pitchFamily="18" charset="0"/>
                      </a:rPr>
                      <m:t>= 2</m:t>
                    </m:r>
                    <m:r>
                      <a:rPr lang="en-US" sz="2000" i="1" dirty="0" smtClean="0">
                        <a:solidFill>
                          <a:schemeClr val="dk1"/>
                        </a:solidFill>
                        <a:latin typeface="Cambria Math" panose="02040503050406030204" pitchFamily="18" charset="0"/>
                      </a:rPr>
                      <m:t>𝜃</m:t>
                    </m:r>
                  </m:oMath>
                </a14:m>
                <a:r>
                  <a:rPr lang="en-US" sz="2000" dirty="0">
                    <a:solidFill>
                      <a:schemeClr val="dk1"/>
                    </a:solidFill>
                  </a:rPr>
                  <a:t>:</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𝜃</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𝜃</m:t>
                            </m:r>
                          </m:e>
                        </m:d>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𝜃</m:t>
                                </m:r>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𝜃</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𝜃</m:t>
                                </m:r>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𝜃</m:t>
                                </m:r>
                              </m:num>
                              <m:den>
                                <m:r>
                                  <a:rPr lang="en-US" sz="2000" i="1" dirty="0" smtClean="0">
                                    <a:solidFill>
                                      <a:schemeClr val="dk1"/>
                                    </a:solidFill>
                                    <a:latin typeface="Cambria Math" panose="02040503050406030204" pitchFamily="18" charset="0"/>
                                  </a:rPr>
                                  <m:t>2</m:t>
                                </m:r>
                              </m:den>
                            </m:f>
                          </m:e>
                        </m:d>
                      </m:e>
                    </m:func>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3: Simplify.   </a:t>
                </a:r>
                <a14:m>
                  <m:oMath xmlns:m="http://schemas.openxmlformats.org/officeDocument/2006/math">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𝜃</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6</m:t>
                                </m:r>
                                <m:r>
                                  <a:rPr lang="en-US" sz="2000" i="1" dirty="0" smtClean="0">
                                    <a:solidFill>
                                      <a:schemeClr val="dk1"/>
                                    </a:solidFill>
                                    <a:latin typeface="Cambria Math" panose="02040503050406030204" pitchFamily="18" charset="0"/>
                                  </a:rPr>
                                  <m:t>𝜃</m:t>
                                </m:r>
                              </m:num>
                              <m:den>
                                <m:r>
                                  <a:rPr lang="en-US" sz="2000" i="1" dirty="0" smtClean="0">
                                    <a:solidFill>
                                      <a:schemeClr val="dk1"/>
                                    </a:solidFill>
                                    <a:latin typeface="Cambria Math" panose="02040503050406030204" pitchFamily="18" charset="0"/>
                                  </a:rPr>
                                  <m:t>2</m:t>
                                </m:r>
                              </m:den>
                            </m:f>
                          </m:e>
                        </m:d>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𝜃</m:t>
                            </m:r>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𝜃</m:t>
                            </m:r>
                          </m:e>
                        </m:d>
                      </m:e>
                    </m:func>
                  </m:oMath>
                </a14:m>
              </a:p>
            </p:txBody>
          </p:sp>
        </mc:Choice>
        <mc:Fallback>
          <p:sp>
            <p:nvSpPr>
              <p:cNvPr id="951" name="Google Shape;951;p147"/>
              <p:cNvSpPr txBox="1">
                <a:spLocks noRot="1" noChangeAspect="1" noMove="1" noResize="1" noEditPoints="1" noAdjustHandles="1" noChangeArrowheads="1" noChangeShapeType="1" noTextEdit="1"/>
              </p:cNvSpPr>
              <p:nvPr/>
            </p:nvSpPr>
            <p:spPr>
              <a:xfrm>
                <a:off x="824917" y="1892876"/>
                <a:ext cx="10559700" cy="3526181"/>
              </a:xfrm>
              <a:prstGeom prst="rect">
                <a:avLst/>
              </a:prstGeom>
              <a:blipFill>
                <a:blip r:embed="rId3"/>
                <a:stretch>
                  <a:fillRect l="-240"/>
                </a:stretch>
              </a:blipFill>
              <a:ln>
                <a:noFill/>
              </a:ln>
            </p:spPr>
            <p:txBody>
              <a:bodyPr/>
              <a:lstStyle/>
              <a:p>
                <a:r>
                  <a:rPr lang="en-US">
                    <a:noFill/>
                  </a:rPr>
                  <a:t> </a:t>
                </a:r>
              </a:p>
            </p:txBody>
          </p:sp>
        </mc:Fallback>
      </mc:AlternateContent>
      <p:sp>
        <p:nvSpPr>
          <p:cNvPr id="952" name="Google Shape;952;p147">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48"/>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Sum-to-Product Formulas</a:t>
            </a:r>
            <a:endParaRPr>
              <a:solidFill>
                <a:schemeClr val="accent5"/>
              </a:solidFill>
            </a:endParaRPr>
          </a:p>
        </p:txBody>
      </p:sp>
      <mc:AlternateContent xmlns:mc="http://schemas.openxmlformats.org/markup-compatibility/2006">
        <mc:Choice xmlns:a14="http://schemas.microsoft.com/office/drawing/2010/main" Requires="a14">
          <p:sp>
            <p:nvSpPr>
              <p:cNvPr id="958" name="Google Shape;958;p148"/>
              <p:cNvSpPr txBox="1"/>
              <p:nvPr/>
            </p:nvSpPr>
            <p:spPr>
              <a:xfrm>
                <a:off x="831833" y="1560750"/>
                <a:ext cx="8568900" cy="3065542"/>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Use sum-to-product formulas to write as products:</a:t>
                </a:r>
                <a:endParaRPr sz="2800" dirty="0">
                  <a:solidFill>
                    <a:schemeClr val="dk1"/>
                  </a:solidFill>
                </a:endParaRPr>
              </a:p>
              <a:p>
                <a:pPr marL="50800" marR="0" lvl="0" algn="l" rtl="0">
                  <a:lnSpc>
                    <a:spcPct val="113000"/>
                  </a:lnSpc>
                  <a:spcBef>
                    <a:spcPts val="1000"/>
                  </a:spcBef>
                  <a:spcAft>
                    <a:spcPts val="0"/>
                  </a:spcAft>
                  <a:buClr>
                    <a:schemeClr val="dk1"/>
                  </a:buClr>
                  <a:buSzPts val="2800"/>
                </a:pPr>
                <a:br>
                  <a:rPr lang="en-US" sz="2800" dirty="0">
                    <a:solidFill>
                      <a:schemeClr val="dk1"/>
                    </a:solidFill>
                  </a:rPr>
                </a:br>
                <a:r>
                  <a:rPr lang="en-US" sz="2800" dirty="0">
                    <a:solidFill>
                      <a:schemeClr val="dk1"/>
                    </a:solidFill>
                  </a:rPr>
                  <a:t>1.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a:solidFill>
                              <a:schemeClr val="dk1"/>
                            </a:solidFill>
                            <a:latin typeface="Cambria Math" panose="02040503050406030204" pitchFamily="18" charset="0"/>
                          </a:rPr>
                          <m:t>sin</m:t>
                        </m:r>
                      </m:fName>
                      <m:e>
                        <m:d>
                          <m:dPr>
                            <m:ctrlPr>
                              <a:rPr lang="en-US" sz="2800" i="1" dirty="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3</m:t>
                            </m:r>
                            <m:r>
                              <a:rPr lang="en-US" sz="2800" i="1" dirty="0">
                                <a:solidFill>
                                  <a:schemeClr val="dk1"/>
                                </a:solidFill>
                                <a:latin typeface="Cambria Math" panose="02040503050406030204" pitchFamily="18" charset="0"/>
                              </a:rPr>
                              <m:t>𝜃</m:t>
                            </m:r>
                          </m:e>
                        </m:d>
                      </m:e>
                    </m:func>
                    <m:r>
                      <a:rPr lang="en-US" sz="2800" i="1" dirty="0">
                        <a:solidFill>
                          <a:schemeClr val="dk1"/>
                        </a:solidFill>
                        <a:latin typeface="Cambria Math" panose="02040503050406030204" pitchFamily="18" charset="0"/>
                      </a:rPr>
                      <m:t>+</m:t>
                    </m:r>
                    <m:func>
                      <m:funcPr>
                        <m:ctrlPr>
                          <a:rPr lang="en-US" sz="2800" i="1" dirty="0">
                            <a:solidFill>
                              <a:schemeClr val="dk1"/>
                            </a:solidFill>
                            <a:latin typeface="Cambria Math" panose="02040503050406030204" pitchFamily="18" charset="0"/>
                          </a:rPr>
                        </m:ctrlPr>
                      </m:funcPr>
                      <m:fName>
                        <m:r>
                          <m:rPr>
                            <m:sty m:val="p"/>
                          </m:rPr>
                          <a:rPr lang="en-US" sz="2800" i="0" dirty="0">
                            <a:solidFill>
                              <a:schemeClr val="dk1"/>
                            </a:solidFill>
                            <a:latin typeface="Cambria Math" panose="02040503050406030204" pitchFamily="18" charset="0"/>
                          </a:rPr>
                          <m:t>sin</m:t>
                        </m:r>
                      </m:fName>
                      <m:e>
                        <m:d>
                          <m:dPr>
                            <m:ctrlPr>
                              <a:rPr lang="en-US" sz="2800" i="1" dirty="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𝜃</m:t>
                            </m:r>
                          </m:e>
                        </m:d>
                      </m:e>
                    </m:func>
                  </m:oMath>
                </a14:m>
              </a:p>
              <a:p>
                <a:pPr marL="50800" marR="0" lvl="0" algn="l" rtl="0">
                  <a:lnSpc>
                    <a:spcPct val="113000"/>
                  </a:lnSpc>
                  <a:spcBef>
                    <a:spcPts val="1000"/>
                  </a:spcBef>
                  <a:spcAft>
                    <a:spcPts val="1000"/>
                  </a:spcAft>
                  <a:buClr>
                    <a:schemeClr val="dk1"/>
                  </a:buClr>
                  <a:buSzPts val="2800"/>
                </a:pPr>
                <a:br>
                  <a:rPr lang="en-US" sz="2800" dirty="0">
                    <a:solidFill>
                      <a:schemeClr val="dk1"/>
                    </a:solidFill>
                  </a:rPr>
                </a:br>
                <a:r>
                  <a:rPr lang="en-US" sz="2800" dirty="0">
                    <a:solidFill>
                      <a:schemeClr val="dk1"/>
                    </a:solidFill>
                  </a:rPr>
                  <a:t>2.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a:solidFill>
                              <a:schemeClr val="dk1"/>
                            </a:solidFill>
                            <a:latin typeface="Cambria Math" panose="02040503050406030204" pitchFamily="18" charset="0"/>
                          </a:rPr>
                          <m:t>cos</m:t>
                        </m:r>
                      </m:fName>
                      <m:e>
                        <m:d>
                          <m:dPr>
                            <m:ctrlPr>
                              <a:rPr lang="en-US" sz="2800" i="1" dirty="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5</m:t>
                            </m:r>
                            <m:r>
                              <a:rPr lang="en-US" sz="2800" i="1" dirty="0">
                                <a:solidFill>
                                  <a:schemeClr val="dk1"/>
                                </a:solidFill>
                                <a:latin typeface="Cambria Math" panose="02040503050406030204" pitchFamily="18" charset="0"/>
                              </a:rPr>
                              <m:t>𝑥</m:t>
                            </m:r>
                          </m:e>
                        </m:d>
                      </m:e>
                    </m:func>
                    <m:r>
                      <a:rPr lang="en-US" sz="2800" i="1" dirty="0">
                        <a:solidFill>
                          <a:schemeClr val="dk1"/>
                        </a:solidFill>
                        <a:latin typeface="Cambria Math" panose="02040503050406030204" pitchFamily="18" charset="0"/>
                      </a:rPr>
                      <m:t>+</m:t>
                    </m:r>
                    <m:func>
                      <m:funcPr>
                        <m:ctrlPr>
                          <a:rPr lang="en-US" sz="2800" i="1" dirty="0">
                            <a:solidFill>
                              <a:schemeClr val="dk1"/>
                            </a:solidFill>
                            <a:latin typeface="Cambria Math" panose="02040503050406030204" pitchFamily="18" charset="0"/>
                          </a:rPr>
                        </m:ctrlPr>
                      </m:funcPr>
                      <m:fName>
                        <m:r>
                          <m:rPr>
                            <m:sty m:val="p"/>
                          </m:rPr>
                          <a:rPr lang="en-US" sz="2800" i="0" dirty="0">
                            <a:solidFill>
                              <a:schemeClr val="dk1"/>
                            </a:solidFill>
                            <a:latin typeface="Cambria Math" panose="02040503050406030204" pitchFamily="18" charset="0"/>
                          </a:rPr>
                          <m:t>cos</m:t>
                        </m:r>
                      </m:fName>
                      <m:e>
                        <m:d>
                          <m:dPr>
                            <m:ctrlPr>
                              <a:rPr lang="en-US" sz="2800" i="1" dirty="0">
                                <a:solidFill>
                                  <a:schemeClr val="dk1"/>
                                </a:solidFill>
                                <a:latin typeface="Cambria Math" panose="02040503050406030204" pitchFamily="18" charset="0"/>
                              </a:rPr>
                            </m:ctrlPr>
                          </m:dPr>
                          <m:e>
                            <m:r>
                              <a:rPr lang="en-US" sz="2800" i="1" dirty="0">
                                <a:solidFill>
                                  <a:schemeClr val="dk1"/>
                                </a:solidFill>
                                <a:latin typeface="Cambria Math" panose="02040503050406030204" pitchFamily="18" charset="0"/>
                              </a:rPr>
                              <m:t>3</m:t>
                            </m:r>
                            <m:r>
                              <a:rPr lang="en-US" sz="2800" i="1" dirty="0">
                                <a:solidFill>
                                  <a:schemeClr val="dk1"/>
                                </a:solidFill>
                                <a:latin typeface="Cambria Math" panose="02040503050406030204" pitchFamily="18" charset="0"/>
                              </a:rPr>
                              <m:t>𝑥</m:t>
                            </m:r>
                          </m:e>
                        </m:d>
                      </m:e>
                    </m:func>
                  </m:oMath>
                </a14:m>
                <a:endParaRPr sz="2800" dirty="0">
                  <a:solidFill>
                    <a:schemeClr val="dk1"/>
                  </a:solidFill>
                </a:endParaRPr>
              </a:p>
            </p:txBody>
          </p:sp>
        </mc:Choice>
        <mc:Fallback>
          <p:sp>
            <p:nvSpPr>
              <p:cNvPr id="958" name="Google Shape;958;p148"/>
              <p:cNvSpPr txBox="1">
                <a:spLocks noRot="1" noChangeAspect="1" noMove="1" noResize="1" noEditPoints="1" noAdjustHandles="1" noChangeArrowheads="1" noChangeShapeType="1" noTextEdit="1"/>
              </p:cNvSpPr>
              <p:nvPr/>
            </p:nvSpPr>
            <p:spPr>
              <a:xfrm>
                <a:off x="831833" y="1560750"/>
                <a:ext cx="8568900" cy="3065542"/>
              </a:xfrm>
              <a:prstGeom prst="rect">
                <a:avLst/>
              </a:prstGeom>
              <a:blipFill>
                <a:blip r:embed="rId3"/>
                <a:stretch>
                  <a:fillRect l="-1036"/>
                </a:stretch>
              </a:blipFill>
              <a:ln>
                <a:noFill/>
              </a:ln>
            </p:spPr>
            <p:txBody>
              <a:bodyPr/>
              <a:lstStyle/>
              <a:p>
                <a:r>
                  <a:rPr lang="en-US">
                    <a:noFill/>
                  </a:rPr>
                  <a:t> </a:t>
                </a:r>
              </a:p>
            </p:txBody>
          </p:sp>
        </mc:Fallback>
      </mc:AlternateContent>
      <p:sp>
        <p:nvSpPr>
          <p:cNvPr id="959" name="Google Shape;959;p148">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49"/>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Example: Evaluating with Sum-to-Product</a:t>
            </a:r>
            <a:endParaRPr/>
          </a:p>
        </p:txBody>
      </p:sp>
      <mc:AlternateContent xmlns:mc="http://schemas.openxmlformats.org/markup-compatibility/2006">
        <mc:Choice xmlns:a14="http://schemas.microsoft.com/office/drawing/2010/main" Requires="a14">
          <p:sp>
            <p:nvSpPr>
              <p:cNvPr id="965" name="Google Shape;965;p149"/>
              <p:cNvSpPr txBox="1"/>
              <p:nvPr/>
            </p:nvSpPr>
            <p:spPr>
              <a:xfrm>
                <a:off x="831833" y="1196563"/>
                <a:ext cx="10559700" cy="4918807"/>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Evaluate: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15°</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75°</m:t>
                            </m:r>
                          </m:e>
                        </m:d>
                      </m:e>
                    </m:func>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1: Apply sum-to-product formula for cosine difference:</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𝛼</m:t>
                        </m:r>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𝛽</m:t>
                        </m:r>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𝛽</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𝛽</m:t>
                                </m:r>
                              </m:num>
                              <m:den>
                                <m:r>
                                  <a:rPr lang="en-US" sz="2000" i="1" dirty="0" smtClean="0">
                                    <a:solidFill>
                                      <a:schemeClr val="dk1"/>
                                    </a:solidFill>
                                    <a:latin typeface="Cambria Math" panose="02040503050406030204" pitchFamily="18" charset="0"/>
                                  </a:rPr>
                                  <m:t>2</m:t>
                                </m:r>
                              </m:den>
                            </m:f>
                          </m:e>
                        </m:d>
                      </m:e>
                    </m:func>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2: Substitute </a:t>
                </a:r>
                <a14:m>
                  <m:oMath xmlns:m="http://schemas.openxmlformats.org/officeDocument/2006/math">
                    <m:r>
                      <a:rPr lang="en-US" sz="2000" i="1" dirty="0" smtClean="0">
                        <a:solidFill>
                          <a:schemeClr val="dk1"/>
                        </a:solidFill>
                        <a:latin typeface="Cambria Math" panose="02040503050406030204" pitchFamily="18" charset="0"/>
                      </a:rPr>
                      <m:t>𝛼</m:t>
                    </m:r>
                    <m:r>
                      <a:rPr lang="en-US" sz="2000" i="1" dirty="0" smtClean="0">
                        <a:solidFill>
                          <a:schemeClr val="dk1"/>
                        </a:solidFill>
                        <a:latin typeface="Cambria Math" panose="02040503050406030204" pitchFamily="18" charset="0"/>
                      </a:rPr>
                      <m:t>=15°</m:t>
                    </m:r>
                  </m:oMath>
                </a14:m>
                <a:r>
                  <a:rPr lang="en-US" sz="2000" dirty="0">
                    <a:solidFill>
                      <a:schemeClr val="dk1"/>
                    </a:solidFill>
                  </a:rPr>
                  <a:t> and </a:t>
                </a:r>
                <a14:m>
                  <m:oMath xmlns:m="http://schemas.openxmlformats.org/officeDocument/2006/math">
                    <m:r>
                      <a:rPr lang="en-US" sz="2000" i="1" dirty="0" smtClean="0">
                        <a:solidFill>
                          <a:schemeClr val="dk1"/>
                        </a:solidFill>
                        <a:latin typeface="Cambria Math" panose="02040503050406030204" pitchFamily="18" charset="0"/>
                      </a:rPr>
                      <m:t>𝛽</m:t>
                    </m:r>
                    <m:r>
                      <a:rPr lang="en-US" sz="2000" i="1" dirty="0" smtClean="0">
                        <a:solidFill>
                          <a:schemeClr val="dk1"/>
                        </a:solidFill>
                        <a:latin typeface="Cambria Math" panose="02040503050406030204" pitchFamily="18" charset="0"/>
                      </a:rPr>
                      <m:t>=75°</m:t>
                    </m:r>
                  </m:oMath>
                </a14:m>
                <a:r>
                  <a:rPr lang="en-US" sz="2000" dirty="0">
                    <a:solidFill>
                      <a:schemeClr val="dk1"/>
                    </a:solidFill>
                  </a:rPr>
                  <a:t>:</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15°</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75°</m:t>
                            </m:r>
                          </m:e>
                        </m:d>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15°+75°</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15°−75°</m:t>
                                </m:r>
                              </m:num>
                              <m:den>
                                <m:r>
                                  <a:rPr lang="en-US" sz="2000" i="1" dirty="0" smtClean="0">
                                    <a:solidFill>
                                      <a:schemeClr val="dk1"/>
                                    </a:solidFill>
                                    <a:latin typeface="Cambria Math" panose="02040503050406030204" pitchFamily="18" charset="0"/>
                                  </a:rPr>
                                  <m:t>2</m:t>
                                </m:r>
                              </m:den>
                            </m:f>
                          </m:e>
                        </m:d>
                      </m:e>
                    </m:func>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3: Simplify:  </a:t>
                </a:r>
                <a14:m>
                  <m:oMath xmlns:m="http://schemas.openxmlformats.org/officeDocument/2006/math">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45°</m:t>
                            </m:r>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−30°</m:t>
                            </m:r>
                          </m:e>
                        </m:d>
                      </m:e>
                    </m:func>
                    <m:r>
                      <a:rPr lang="en-US" sz="2000" i="1" dirty="0" smtClean="0">
                        <a:solidFill>
                          <a:schemeClr val="dk1"/>
                        </a:solidFill>
                        <a:latin typeface="Cambria Math" panose="02040503050406030204" pitchFamily="18" charset="0"/>
                      </a:rPr>
                      <m:t>=−2</m:t>
                    </m:r>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ad>
                              <m:radPr>
                                <m:degHide m:val="on"/>
                                <m:ctrlPr>
                                  <a:rPr lang="en-US" sz="2000" i="1" dirty="0" smtClean="0">
                                    <a:solidFill>
                                      <a:schemeClr val="dk1"/>
                                    </a:solidFill>
                                    <a:latin typeface="Cambria Math" panose="02040503050406030204" pitchFamily="18" charset="0"/>
                                  </a:rPr>
                                </m:ctrlPr>
                              </m:radPr>
                              <m:deg/>
                              <m:e>
                                <m:r>
                                  <a:rPr lang="en-US" sz="2000" i="1" dirty="0" smtClean="0">
                                    <a:solidFill>
                                      <a:schemeClr val="dk1"/>
                                    </a:solidFill>
                                    <a:latin typeface="Cambria Math" panose="02040503050406030204" pitchFamily="18" charset="0"/>
                                  </a:rPr>
                                  <m:t>2</m:t>
                                </m:r>
                              </m:e>
                            </m:rad>
                          </m:num>
                          <m:den>
                            <m:r>
                              <a:rPr lang="en-US" sz="2000" i="1" dirty="0" smtClean="0">
                                <a:solidFill>
                                  <a:schemeClr val="dk1"/>
                                </a:solidFill>
                                <a:latin typeface="Cambria Math" panose="02040503050406030204" pitchFamily="18" charset="0"/>
                              </a:rPr>
                              <m:t>2</m:t>
                            </m:r>
                          </m:den>
                        </m:f>
                      </m:e>
                    </m:d>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m:t>
                            </m:r>
                          </m:num>
                          <m:den>
                            <m:r>
                              <a:rPr lang="en-US" sz="2000" i="1" dirty="0" smtClean="0">
                                <a:solidFill>
                                  <a:schemeClr val="dk1"/>
                                </a:solidFill>
                                <a:latin typeface="Cambria Math" panose="02040503050406030204" pitchFamily="18" charset="0"/>
                              </a:rPr>
                              <m:t>2</m:t>
                            </m:r>
                          </m:den>
                        </m:f>
                      </m:e>
                    </m:d>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4: Calculate:</a:t>
                </a:r>
                <a:endParaRPr sz="2000" dirty="0">
                  <a:solidFill>
                    <a:schemeClr val="dk1"/>
                  </a:solidFill>
                </a:endParaRPr>
              </a:p>
              <a:p>
                <a:pPr marL="457200" marR="0" lvl="0" indent="0" algn="l" rtl="0">
                  <a:lnSpc>
                    <a:spcPct val="113000"/>
                  </a:lnSpc>
                  <a:spcBef>
                    <a:spcPts val="1000"/>
                  </a:spcBef>
                  <a:spcAft>
                    <a:spcPts val="1000"/>
                  </a:spcAft>
                  <a:buClr>
                    <a:srgbClr val="000000"/>
                  </a:buClr>
                  <a:buSzPts val="2800"/>
                  <a:buFont typeface="Arial"/>
                  <a:buNone/>
                </a:pPr>
                <a14:m>
                  <m:oMathPara xmlns:m="http://schemas.openxmlformats.org/officeDocument/2006/math">
                    <m:oMathParaPr>
                      <m:jc m:val="centerGroup"/>
                    </m:oMathParaPr>
                    <m:oMath xmlns:m="http://schemas.openxmlformats.org/officeDocument/2006/math">
                      <m:r>
                        <a:rPr lang="en-US" sz="2000" i="1" dirty="0" smtClean="0">
                          <a:solidFill>
                            <a:schemeClr val="dk1"/>
                          </a:solidFill>
                          <a:latin typeface="Cambria Math" panose="02040503050406030204" pitchFamily="18" charset="0"/>
                        </a:rPr>
                        <m:t>=−2⋅</m:t>
                      </m:r>
                      <m:f>
                        <m:fPr>
                          <m:ctrlPr>
                            <a:rPr lang="en-US" sz="2000" i="1" dirty="0">
                              <a:solidFill>
                                <a:schemeClr val="dk1"/>
                              </a:solidFill>
                              <a:latin typeface="Cambria Math" panose="02040503050406030204" pitchFamily="18" charset="0"/>
                            </a:rPr>
                          </m:ctrlPr>
                        </m:fPr>
                        <m:num>
                          <m:rad>
                            <m:radPr>
                              <m:degHide m:val="on"/>
                              <m:ctrlPr>
                                <a:rPr lang="en-US" sz="2000" i="1" dirty="0">
                                  <a:solidFill>
                                    <a:schemeClr val="dk1"/>
                                  </a:solidFill>
                                  <a:latin typeface="Cambria Math" panose="02040503050406030204" pitchFamily="18" charset="0"/>
                                </a:rPr>
                              </m:ctrlPr>
                            </m:radPr>
                            <m:deg/>
                            <m:e>
                              <m:r>
                                <a:rPr lang="en-US" sz="2000" i="1" dirty="0">
                                  <a:solidFill>
                                    <a:schemeClr val="dk1"/>
                                  </a:solidFill>
                                  <a:latin typeface="Cambria Math" panose="02040503050406030204" pitchFamily="18" charset="0"/>
                                </a:rPr>
                                <m:t>2</m:t>
                              </m:r>
                            </m:e>
                          </m:rad>
                        </m:num>
                        <m:den>
                          <m:r>
                            <a:rPr lang="en-US" sz="2000" i="1" dirty="0">
                              <a:solidFill>
                                <a:schemeClr val="dk1"/>
                              </a:solidFill>
                              <a:latin typeface="Cambria Math" panose="02040503050406030204" pitchFamily="18" charset="0"/>
                            </a:rPr>
                            <m:t>2</m:t>
                          </m:r>
                        </m:den>
                      </m:f>
                      <m:r>
                        <a:rPr lang="en-US" sz="2000" i="1" dirty="0">
                          <a:solidFill>
                            <a:schemeClr val="dk1"/>
                          </a:solidFill>
                          <a:latin typeface="Cambria Math" panose="02040503050406030204" pitchFamily="18" charset="0"/>
                        </a:rPr>
                        <m:t>⋅</m:t>
                      </m:r>
                      <m:d>
                        <m:dPr>
                          <m:ctrlPr>
                            <a:rPr lang="en-US" sz="2000" i="1" dirty="0">
                              <a:solidFill>
                                <a:schemeClr val="dk1"/>
                              </a:solidFill>
                              <a:latin typeface="Cambria Math" panose="02040503050406030204" pitchFamily="18" charset="0"/>
                            </a:rPr>
                          </m:ctrlPr>
                        </m:dPr>
                        <m:e>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
                                <a:rPr lang="en-US" sz="2000" i="1" dirty="0">
                                  <a:solidFill>
                                    <a:schemeClr val="dk1"/>
                                  </a:solidFill>
                                  <a:latin typeface="Cambria Math" panose="02040503050406030204" pitchFamily="18" charset="0"/>
                                </a:rPr>
                                <m:t>1</m:t>
                              </m:r>
                            </m:num>
                            <m:den>
                              <m:r>
                                <a:rPr lang="en-US" sz="2000" i="1" dirty="0">
                                  <a:solidFill>
                                    <a:schemeClr val="dk1"/>
                                  </a:solidFill>
                                  <a:latin typeface="Cambria Math" panose="02040503050406030204" pitchFamily="18" charset="0"/>
                                </a:rPr>
                                <m:t>2</m:t>
                              </m:r>
                            </m:den>
                          </m:f>
                        </m:e>
                      </m:d>
                      <m:r>
                        <a:rPr lang="en-US" sz="2000" i="1" dirty="0">
                          <a:solidFill>
                            <a:schemeClr val="dk1"/>
                          </a:solidFill>
                          <a:latin typeface="Cambria Math" panose="02040503050406030204" pitchFamily="18" charset="0"/>
                        </a:rPr>
                        <m:t>=</m:t>
                      </m:r>
                      <m:f>
                        <m:fPr>
                          <m:ctrlPr>
                            <a:rPr lang="en-US" sz="2000" i="1" dirty="0">
                              <a:solidFill>
                                <a:schemeClr val="dk1"/>
                              </a:solidFill>
                              <a:latin typeface="Cambria Math" panose="02040503050406030204" pitchFamily="18" charset="0"/>
                            </a:rPr>
                          </m:ctrlPr>
                        </m:fPr>
                        <m:num>
                          <m:rad>
                            <m:radPr>
                              <m:degHide m:val="on"/>
                              <m:ctrlPr>
                                <a:rPr lang="en-US" sz="2000" i="1" dirty="0">
                                  <a:solidFill>
                                    <a:schemeClr val="dk1"/>
                                  </a:solidFill>
                                  <a:latin typeface="Cambria Math" panose="02040503050406030204" pitchFamily="18" charset="0"/>
                                </a:rPr>
                              </m:ctrlPr>
                            </m:radPr>
                            <m:deg/>
                            <m:e>
                              <m:r>
                                <a:rPr lang="en-US" sz="2000" i="1" dirty="0">
                                  <a:solidFill>
                                    <a:schemeClr val="dk1"/>
                                  </a:solidFill>
                                  <a:latin typeface="Cambria Math" panose="02040503050406030204" pitchFamily="18" charset="0"/>
                                </a:rPr>
                                <m:t>2</m:t>
                              </m:r>
                            </m:e>
                          </m:rad>
                        </m:num>
                        <m:den>
                          <m:r>
                            <a:rPr lang="en-US" sz="2000" i="1" dirty="0">
                              <a:solidFill>
                                <a:schemeClr val="dk1"/>
                              </a:solidFill>
                              <a:latin typeface="Cambria Math" panose="02040503050406030204" pitchFamily="18" charset="0"/>
                            </a:rPr>
                            <m:t>2</m:t>
                          </m:r>
                        </m:den>
                      </m:f>
                    </m:oMath>
                  </m:oMathPara>
                </a14:m>
              </a:p>
            </p:txBody>
          </p:sp>
        </mc:Choice>
        <mc:Fallback>
          <p:sp>
            <p:nvSpPr>
              <p:cNvPr id="965" name="Google Shape;965;p149"/>
              <p:cNvSpPr txBox="1">
                <a:spLocks noRot="1" noChangeAspect="1" noMove="1" noResize="1" noEditPoints="1" noAdjustHandles="1" noChangeArrowheads="1" noChangeShapeType="1" noTextEdit="1"/>
              </p:cNvSpPr>
              <p:nvPr/>
            </p:nvSpPr>
            <p:spPr>
              <a:xfrm>
                <a:off x="831833" y="1196563"/>
                <a:ext cx="10559700" cy="4918807"/>
              </a:xfrm>
              <a:prstGeom prst="rect">
                <a:avLst/>
              </a:prstGeom>
              <a:blipFill>
                <a:blip r:embed="rId3"/>
                <a:stretch>
                  <a:fillRect l="-360"/>
                </a:stretch>
              </a:blipFill>
              <a:ln>
                <a:noFill/>
              </a:ln>
            </p:spPr>
            <p:txBody>
              <a:bodyPr/>
              <a:lstStyle/>
              <a:p>
                <a:r>
                  <a:rPr lang="en-US">
                    <a:noFill/>
                  </a:rPr>
                  <a:t> </a:t>
                </a:r>
              </a:p>
            </p:txBody>
          </p:sp>
        </mc:Fallback>
      </mc:AlternateContent>
      <p:sp>
        <p:nvSpPr>
          <p:cNvPr id="966" name="Google Shape;966;p149">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50"/>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Example: Verifying an Identity</a:t>
            </a:r>
            <a:endParaRPr/>
          </a:p>
        </p:txBody>
      </p:sp>
      <mc:AlternateContent xmlns:mc="http://schemas.openxmlformats.org/markup-compatibility/2006">
        <mc:Choice xmlns:a14="http://schemas.microsoft.com/office/drawing/2010/main" Requires="a14">
          <p:sp>
            <p:nvSpPr>
              <p:cNvPr id="972" name="Google Shape;972;p150"/>
              <p:cNvSpPr txBox="1"/>
              <p:nvPr/>
            </p:nvSpPr>
            <p:spPr>
              <a:xfrm>
                <a:off x="831833" y="1348472"/>
                <a:ext cx="10559700" cy="4684191"/>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Prove: </a:t>
                </a:r>
                <a14:m>
                  <m:oMath xmlns:m="http://schemas.openxmlformats.org/officeDocument/2006/math">
                    <m:f>
                      <m:fPr>
                        <m:ctrlPr>
                          <a:rPr lang="en-US" sz="2000" i="1" dirty="0" smtClean="0">
                            <a:solidFill>
                              <a:schemeClr val="dk1"/>
                            </a:solidFill>
                            <a:latin typeface="Cambria Math" panose="02040503050406030204" pitchFamily="18" charset="0"/>
                          </a:rPr>
                        </m:ctrlPr>
                      </m:fPr>
                      <m:num>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𝑡</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𝑡</m:t>
                                </m:r>
                              </m:e>
                            </m:d>
                          </m:e>
                        </m:func>
                      </m:num>
                      <m:den>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𝑡</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𝑡</m:t>
                                </m:r>
                              </m:e>
                            </m:d>
                          </m:e>
                        </m:func>
                      </m:den>
                    </m:f>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tan</m:t>
                        </m:r>
                      </m:fName>
                      <m:e>
                        <m:r>
                          <a:rPr lang="en-US" sz="2000" i="1" dirty="0" smtClean="0">
                            <a:solidFill>
                              <a:schemeClr val="dk1"/>
                            </a:solidFill>
                            <a:latin typeface="Cambria Math" panose="02040503050406030204" pitchFamily="18" charset="0"/>
                          </a:rPr>
                          <m:t>𝑡</m:t>
                        </m:r>
                      </m:e>
                    </m:func>
                  </m:oMath>
                </a14:m>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1: Apply sum-to-product formulas to numerator and denominator:</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Numerator: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𝑡</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𝑡</m:t>
                            </m:r>
                          </m:e>
                        </m:d>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𝑡</m:t>
                                </m:r>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𝑡</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𝑡</m:t>
                                </m:r>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𝑡</m:t>
                                </m:r>
                              </m:num>
                              <m:den>
                                <m:r>
                                  <a:rPr lang="en-US" sz="2000" i="1" dirty="0" smtClean="0">
                                    <a:solidFill>
                                      <a:schemeClr val="dk1"/>
                                    </a:solidFill>
                                    <a:latin typeface="Cambria Math" panose="02040503050406030204" pitchFamily="18" charset="0"/>
                                  </a:rPr>
                                  <m:t>2</m:t>
                                </m:r>
                              </m:den>
                            </m:f>
                          </m:e>
                        </m:d>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𝑡</m:t>
                            </m:r>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e>
                    </m:func>
                  </m:oMath>
                </a14:m>
              </a:p>
              <a:p>
                <a:pPr marL="45720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Denominator: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𝑡</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𝑡</m:t>
                            </m:r>
                          </m:e>
                        </m:d>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𝑡</m:t>
                                </m:r>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𝑡</m:t>
                                </m:r>
                              </m:num>
                              <m:den>
                                <m:r>
                                  <a:rPr lang="en-US" sz="2000" i="1" dirty="0" smtClean="0">
                                    <a:solidFill>
                                      <a:schemeClr val="dk1"/>
                                    </a:solidFill>
                                    <a:latin typeface="Cambria Math" panose="02040503050406030204" pitchFamily="18" charset="0"/>
                                  </a:rPr>
                                  <m:t>2</m:t>
                                </m:r>
                              </m:den>
                            </m:f>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4</m:t>
                                </m:r>
                                <m:r>
                                  <a:rPr lang="en-US" sz="2000" i="1" dirty="0" smtClean="0">
                                    <a:solidFill>
                                      <a:schemeClr val="dk1"/>
                                    </a:solidFill>
                                    <a:latin typeface="Cambria Math" panose="02040503050406030204" pitchFamily="18" charset="0"/>
                                  </a:rPr>
                                  <m:t>𝑡</m:t>
                                </m:r>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𝑡</m:t>
                                </m:r>
                              </m:num>
                              <m:den>
                                <m:r>
                                  <a:rPr lang="en-US" sz="2000" i="1" dirty="0" smtClean="0">
                                    <a:solidFill>
                                      <a:schemeClr val="dk1"/>
                                    </a:solidFill>
                                    <a:latin typeface="Cambria Math" panose="02040503050406030204" pitchFamily="18" charset="0"/>
                                  </a:rPr>
                                  <m:t>2</m:t>
                                </m:r>
                              </m:den>
                            </m:f>
                          </m:e>
                        </m:d>
                      </m:e>
                    </m:func>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𝑡</m:t>
                            </m:r>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e>
                    </m:func>
                  </m:oMath>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2: Substitute and simplify:</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𝑡</m:t>
                                </m:r>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e>
                        </m:func>
                      </m:num>
                      <m:den>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𝑡</m:t>
                                </m:r>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e>
                        </m:func>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𝑡</m:t>
                                </m:r>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e>
                        </m:func>
                      </m:num>
                      <m:den>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𝑡</m:t>
                                </m:r>
                              </m:e>
                            </m:d>
                          </m:e>
                        </m:func>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e>
                        </m:func>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r>
                              <a:rPr lang="en-US" sz="2000" i="1" dirty="0" smtClean="0">
                                <a:solidFill>
                                  <a:schemeClr val="dk1"/>
                                </a:solidFill>
                                <a:latin typeface="Cambria Math" panose="02040503050406030204" pitchFamily="18" charset="0"/>
                              </a:rPr>
                              <m:t>𝑡</m:t>
                            </m:r>
                          </m:e>
                        </m:func>
                      </m:num>
                      <m:den>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r>
                              <a:rPr lang="en-US" sz="2000" i="1" dirty="0" smtClean="0">
                                <a:solidFill>
                                  <a:schemeClr val="dk1"/>
                                </a:solidFill>
                                <a:latin typeface="Cambria Math" panose="02040503050406030204" pitchFamily="18" charset="0"/>
                              </a:rPr>
                              <m:t>𝑡</m:t>
                            </m:r>
                          </m:e>
                        </m:func>
                      </m:den>
                    </m:f>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tan</m:t>
                        </m:r>
                      </m:fName>
                      <m:e>
                        <m:r>
                          <a:rPr lang="en-US" sz="2000" i="1" dirty="0" smtClean="0">
                            <a:solidFill>
                              <a:schemeClr val="dk1"/>
                            </a:solidFill>
                            <a:latin typeface="Cambria Math" panose="02040503050406030204" pitchFamily="18" charset="0"/>
                          </a:rPr>
                          <m:t>𝑡</m:t>
                        </m:r>
                      </m:e>
                    </m:func>
                  </m:oMath>
                </a14:m>
                <a:r>
                  <a:rPr lang="en-US" sz="2000" dirty="0">
                    <a:solidFill>
                      <a:schemeClr val="dk1"/>
                    </a:solidFill>
                  </a:rPr>
                  <a:t>  ✓</a:t>
                </a:r>
                <a:endParaRPr sz="20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br>
                  <a:rPr lang="en-US" sz="2000" dirty="0">
                    <a:solidFill>
                      <a:schemeClr val="dk1"/>
                    </a:solidFill>
                  </a:rPr>
                </a:br>
                <a:r>
                  <a:rPr lang="en-US" sz="2000" dirty="0">
                    <a:solidFill>
                      <a:schemeClr val="dk1"/>
                    </a:solidFill>
                  </a:rPr>
                  <a:t>Key move: The </a:t>
                </a:r>
                <a14:m>
                  <m:oMath xmlns:m="http://schemas.openxmlformats.org/officeDocument/2006/math">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3</m:t>
                            </m:r>
                            <m:r>
                              <a:rPr lang="en-US" sz="2000" i="1" dirty="0" smtClean="0">
                                <a:solidFill>
                                  <a:schemeClr val="dk1"/>
                                </a:solidFill>
                                <a:latin typeface="Cambria Math" panose="02040503050406030204" pitchFamily="18" charset="0"/>
                              </a:rPr>
                              <m:t>𝑡</m:t>
                            </m:r>
                          </m:e>
                        </m:d>
                      </m:e>
                    </m:func>
                  </m:oMath>
                </a14:m>
                <a:r>
                  <a:rPr lang="en-US" sz="2000" dirty="0">
                    <a:solidFill>
                      <a:schemeClr val="dk1"/>
                    </a:solidFill>
                  </a:rPr>
                  <a:t> terms cancel!</a:t>
                </a:r>
                <a:endParaRPr sz="2000" dirty="0">
                  <a:solidFill>
                    <a:schemeClr val="dk1"/>
                  </a:solidFill>
                </a:endParaRPr>
              </a:p>
            </p:txBody>
          </p:sp>
        </mc:Choice>
        <mc:Fallback>
          <p:sp>
            <p:nvSpPr>
              <p:cNvPr id="972" name="Google Shape;972;p150"/>
              <p:cNvSpPr txBox="1">
                <a:spLocks noRot="1" noChangeAspect="1" noMove="1" noResize="1" noEditPoints="1" noAdjustHandles="1" noChangeArrowheads="1" noChangeShapeType="1" noTextEdit="1"/>
              </p:cNvSpPr>
              <p:nvPr/>
            </p:nvSpPr>
            <p:spPr>
              <a:xfrm>
                <a:off x="831833" y="1348472"/>
                <a:ext cx="10559700" cy="4684191"/>
              </a:xfrm>
              <a:prstGeom prst="rect">
                <a:avLst/>
              </a:prstGeom>
              <a:blipFill>
                <a:blip r:embed="rId3"/>
                <a:stretch>
                  <a:fillRect l="-360"/>
                </a:stretch>
              </a:blipFill>
              <a:ln>
                <a:noFill/>
              </a:ln>
            </p:spPr>
            <p:txBody>
              <a:bodyPr/>
              <a:lstStyle/>
              <a:p>
                <a:r>
                  <a:rPr lang="en-US">
                    <a:noFill/>
                  </a:rPr>
                  <a:t> </a:t>
                </a:r>
              </a:p>
            </p:txBody>
          </p:sp>
        </mc:Fallback>
      </mc:AlternateContent>
      <p:sp>
        <p:nvSpPr>
          <p:cNvPr id="973" name="Google Shape;973;p150">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51"/>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dirty="0">
                <a:solidFill>
                  <a:schemeClr val="accent5"/>
                </a:solidFill>
              </a:rPr>
              <a:t>Try It: Verify the Trig Identity</a:t>
            </a:r>
            <a:endParaRPr dirty="0">
              <a:solidFill>
                <a:schemeClr val="accent5"/>
              </a:solidFill>
            </a:endParaRPr>
          </a:p>
        </p:txBody>
      </p:sp>
      <mc:AlternateContent xmlns:mc="http://schemas.openxmlformats.org/markup-compatibility/2006">
        <mc:Choice xmlns:a14="http://schemas.microsoft.com/office/drawing/2010/main" Requires="a14">
          <p:sp>
            <p:nvSpPr>
              <p:cNvPr id="979" name="Google Shape;979;p151"/>
              <p:cNvSpPr txBox="1"/>
              <p:nvPr/>
            </p:nvSpPr>
            <p:spPr>
              <a:xfrm>
                <a:off x="831833" y="1384200"/>
                <a:ext cx="8568900" cy="3961172"/>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600" dirty="0">
                    <a:solidFill>
                      <a:schemeClr val="dk1"/>
                    </a:solidFill>
                  </a:rPr>
                  <a:t>Verify the identity:</a:t>
                </a:r>
              </a:p>
              <a:p>
                <a:pPr marL="0" marR="0" lvl="0" indent="0" algn="l" rtl="0">
                  <a:lnSpc>
                    <a:spcPct val="113000"/>
                  </a:lnSpc>
                  <a:spcBef>
                    <a:spcPts val="0"/>
                  </a:spcBef>
                  <a:spcAft>
                    <a:spcPts val="0"/>
                  </a:spcAft>
                  <a:buClr>
                    <a:srgbClr val="000000"/>
                  </a:buClr>
                  <a:buSzPts val="4400"/>
                  <a:buFont typeface="Arial"/>
                  <a:buNone/>
                </a:pPr>
                <a:endParaRPr sz="2600" dirty="0">
                  <a:solidFill>
                    <a:schemeClr val="dk1"/>
                  </a:solidFill>
                </a:endParaRPr>
              </a:p>
              <a:p>
                <a:pPr marL="0" marR="0" lvl="0" indent="0" algn="l" rtl="0">
                  <a:lnSpc>
                    <a:spcPct val="113000"/>
                  </a:lnSpc>
                  <a:spcBef>
                    <a:spcPts val="1000"/>
                  </a:spcBef>
                  <a:spcAft>
                    <a:spcPts val="0"/>
                  </a:spcAft>
                  <a:buClr>
                    <a:srgbClr val="000000"/>
                  </a:buClr>
                  <a:buSzPts val="4400"/>
                  <a:buFont typeface="Arial"/>
                  <a:buNone/>
                </a:pPr>
                <a14:m>
                  <m:oMathPara xmlns:m="http://schemas.openxmlformats.org/officeDocument/2006/math">
                    <m:oMathParaPr>
                      <m:jc m:val="centerGroup"/>
                    </m:oMathParaPr>
                    <m:oMath xmlns:m="http://schemas.openxmlformats.org/officeDocument/2006/math">
                      <m:f>
                        <m:fPr>
                          <m:ctrlPr>
                            <a:rPr lang="en-US" sz="2600" i="1" dirty="0" smtClean="0">
                              <a:solidFill>
                                <a:schemeClr val="dk1"/>
                              </a:solidFill>
                              <a:latin typeface="Cambria Math" panose="02040503050406030204" pitchFamily="18" charset="0"/>
                            </a:rPr>
                          </m:ctrlPr>
                        </m:fPr>
                        <m:num>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sin</m:t>
                              </m:r>
                            </m:fName>
                            <m:e>
                              <m:d>
                                <m:dPr>
                                  <m:ctrlPr>
                                    <a:rPr lang="en-US" sz="2600" i="1" dirty="0" smtClean="0">
                                      <a:solidFill>
                                        <a:schemeClr val="dk1"/>
                                      </a:solidFill>
                                      <a:latin typeface="Cambria Math" panose="02040503050406030204" pitchFamily="18" charset="0"/>
                                    </a:rPr>
                                  </m:ctrlPr>
                                </m:dPr>
                                <m:e>
                                  <m:r>
                                    <a:rPr lang="en-US" sz="2600" i="1" dirty="0" smtClean="0">
                                      <a:solidFill>
                                        <a:schemeClr val="dk1"/>
                                      </a:solidFill>
                                      <a:latin typeface="Cambria Math" panose="02040503050406030204" pitchFamily="18" charset="0"/>
                                    </a:rPr>
                                    <m:t>5</m:t>
                                  </m:r>
                                  <m:r>
                                    <a:rPr lang="en-US" sz="2600" i="1" dirty="0" smtClean="0">
                                      <a:solidFill>
                                        <a:schemeClr val="dk1"/>
                                      </a:solidFill>
                                      <a:latin typeface="Cambria Math" panose="02040503050406030204" pitchFamily="18" charset="0"/>
                                    </a:rPr>
                                    <m:t>𝑥</m:t>
                                  </m:r>
                                </m:e>
                              </m:d>
                            </m:e>
                          </m:func>
                          <m:r>
                            <a:rPr lang="en-US" sz="2600" i="1" dirty="0" smtClean="0">
                              <a:solidFill>
                                <a:schemeClr val="dk1"/>
                              </a:solidFill>
                              <a:latin typeface="Cambria Math" panose="02040503050406030204" pitchFamily="18" charset="0"/>
                            </a:rPr>
                            <m:t>+</m:t>
                          </m:r>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sin</m:t>
                              </m:r>
                            </m:fName>
                            <m:e>
                              <m:d>
                                <m:dPr>
                                  <m:ctrlPr>
                                    <a:rPr lang="en-US" sz="2600" i="1" dirty="0" smtClean="0">
                                      <a:solidFill>
                                        <a:schemeClr val="dk1"/>
                                      </a:solidFill>
                                      <a:latin typeface="Cambria Math" panose="02040503050406030204" pitchFamily="18" charset="0"/>
                                    </a:rPr>
                                  </m:ctrlPr>
                                </m:dPr>
                                <m:e>
                                  <m:r>
                                    <a:rPr lang="en-US" sz="2600" i="1" dirty="0" smtClean="0">
                                      <a:solidFill>
                                        <a:schemeClr val="dk1"/>
                                      </a:solidFill>
                                      <a:latin typeface="Cambria Math" panose="02040503050406030204" pitchFamily="18" charset="0"/>
                                    </a:rPr>
                                    <m:t>3</m:t>
                                  </m:r>
                                  <m:r>
                                    <a:rPr lang="en-US" sz="2600" i="1" dirty="0" smtClean="0">
                                      <a:solidFill>
                                        <a:schemeClr val="dk1"/>
                                      </a:solidFill>
                                      <a:latin typeface="Cambria Math" panose="02040503050406030204" pitchFamily="18" charset="0"/>
                                    </a:rPr>
                                    <m:t>𝑥</m:t>
                                  </m:r>
                                </m:e>
                              </m:d>
                            </m:e>
                          </m:func>
                        </m:num>
                        <m:den>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cos</m:t>
                              </m:r>
                            </m:fName>
                            <m:e>
                              <m:d>
                                <m:dPr>
                                  <m:ctrlPr>
                                    <a:rPr lang="en-US" sz="2600" i="1" dirty="0" smtClean="0">
                                      <a:solidFill>
                                        <a:schemeClr val="dk1"/>
                                      </a:solidFill>
                                      <a:latin typeface="Cambria Math" panose="02040503050406030204" pitchFamily="18" charset="0"/>
                                    </a:rPr>
                                  </m:ctrlPr>
                                </m:dPr>
                                <m:e>
                                  <m:r>
                                    <a:rPr lang="en-US" sz="2600" i="1" dirty="0" smtClean="0">
                                      <a:solidFill>
                                        <a:schemeClr val="dk1"/>
                                      </a:solidFill>
                                      <a:latin typeface="Cambria Math" panose="02040503050406030204" pitchFamily="18" charset="0"/>
                                    </a:rPr>
                                    <m:t>5</m:t>
                                  </m:r>
                                  <m:r>
                                    <a:rPr lang="en-US" sz="2600" i="1" dirty="0" smtClean="0">
                                      <a:solidFill>
                                        <a:schemeClr val="dk1"/>
                                      </a:solidFill>
                                      <a:latin typeface="Cambria Math" panose="02040503050406030204" pitchFamily="18" charset="0"/>
                                    </a:rPr>
                                    <m:t>𝑥</m:t>
                                  </m:r>
                                </m:e>
                              </m:d>
                            </m:e>
                          </m:func>
                          <m:r>
                            <a:rPr lang="en-US" sz="2600" i="1" dirty="0" smtClean="0">
                              <a:solidFill>
                                <a:schemeClr val="dk1"/>
                              </a:solidFill>
                              <a:latin typeface="Cambria Math" panose="02040503050406030204" pitchFamily="18" charset="0"/>
                            </a:rPr>
                            <m:t>+</m:t>
                          </m:r>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cos</m:t>
                              </m:r>
                            </m:fName>
                            <m:e>
                              <m:d>
                                <m:dPr>
                                  <m:ctrlPr>
                                    <a:rPr lang="en-US" sz="2600" i="1" dirty="0" smtClean="0">
                                      <a:solidFill>
                                        <a:schemeClr val="dk1"/>
                                      </a:solidFill>
                                      <a:latin typeface="Cambria Math" panose="02040503050406030204" pitchFamily="18" charset="0"/>
                                    </a:rPr>
                                  </m:ctrlPr>
                                </m:dPr>
                                <m:e>
                                  <m:r>
                                    <a:rPr lang="en-US" sz="2600" i="1" dirty="0" smtClean="0">
                                      <a:solidFill>
                                        <a:schemeClr val="dk1"/>
                                      </a:solidFill>
                                      <a:latin typeface="Cambria Math" panose="02040503050406030204" pitchFamily="18" charset="0"/>
                                    </a:rPr>
                                    <m:t>3</m:t>
                                  </m:r>
                                  <m:r>
                                    <a:rPr lang="en-US" sz="2600" i="1" dirty="0" smtClean="0">
                                      <a:solidFill>
                                        <a:schemeClr val="dk1"/>
                                      </a:solidFill>
                                      <a:latin typeface="Cambria Math" panose="02040503050406030204" pitchFamily="18" charset="0"/>
                                    </a:rPr>
                                    <m:t>𝑥</m:t>
                                  </m:r>
                                </m:e>
                              </m:d>
                            </m:e>
                          </m:func>
                        </m:den>
                      </m:f>
                      <m:r>
                        <a:rPr lang="en-US" sz="2600" i="1" dirty="0" smtClean="0">
                          <a:solidFill>
                            <a:schemeClr val="dk1"/>
                          </a:solidFill>
                          <a:latin typeface="Cambria Math" panose="02040503050406030204" pitchFamily="18" charset="0"/>
                        </a:rPr>
                        <m:t>=</m:t>
                      </m:r>
                      <m:func>
                        <m:funcPr>
                          <m:ctrlPr>
                            <a:rPr lang="en-US" sz="2600" i="1" dirty="0" smtClean="0">
                              <a:solidFill>
                                <a:schemeClr val="dk1"/>
                              </a:solidFill>
                              <a:latin typeface="Cambria Math" panose="02040503050406030204" pitchFamily="18" charset="0"/>
                            </a:rPr>
                          </m:ctrlPr>
                        </m:funcPr>
                        <m:fName>
                          <m:r>
                            <m:rPr>
                              <m:sty m:val="p"/>
                            </m:rPr>
                            <a:rPr lang="en-US" sz="2600" i="0" dirty="0" smtClean="0">
                              <a:solidFill>
                                <a:schemeClr val="dk1"/>
                              </a:solidFill>
                              <a:latin typeface="Cambria Math" panose="02040503050406030204" pitchFamily="18" charset="0"/>
                            </a:rPr>
                            <m:t>tan</m:t>
                          </m:r>
                        </m:fName>
                        <m:e>
                          <m:d>
                            <m:dPr>
                              <m:ctrlPr>
                                <a:rPr lang="en-US" sz="2600" i="1" dirty="0" smtClean="0">
                                  <a:solidFill>
                                    <a:schemeClr val="dk1"/>
                                  </a:solidFill>
                                  <a:latin typeface="Cambria Math" panose="02040503050406030204" pitchFamily="18" charset="0"/>
                                </a:rPr>
                              </m:ctrlPr>
                            </m:dPr>
                            <m:e>
                              <m:r>
                                <a:rPr lang="en-US" sz="2600" i="1" dirty="0" smtClean="0">
                                  <a:solidFill>
                                    <a:schemeClr val="dk1"/>
                                  </a:solidFill>
                                  <a:latin typeface="Cambria Math" panose="02040503050406030204" pitchFamily="18" charset="0"/>
                                </a:rPr>
                                <m:t>4</m:t>
                              </m:r>
                              <m:r>
                                <a:rPr lang="en-US" sz="2600" i="1" dirty="0" smtClean="0">
                                  <a:solidFill>
                                    <a:schemeClr val="dk1"/>
                                  </a:solidFill>
                                  <a:latin typeface="Cambria Math" panose="02040503050406030204" pitchFamily="18" charset="0"/>
                                </a:rPr>
                                <m:t>𝑥</m:t>
                              </m:r>
                            </m:e>
                          </m:d>
                        </m:e>
                      </m:func>
                    </m:oMath>
                  </m:oMathPara>
                </a14:m>
              </a:p>
              <a:p>
                <a:pPr marL="0" marR="0" lvl="0" indent="0" algn="l" rtl="0">
                  <a:lnSpc>
                    <a:spcPct val="113000"/>
                  </a:lnSpc>
                  <a:spcBef>
                    <a:spcPts val="1000"/>
                  </a:spcBef>
                  <a:spcAft>
                    <a:spcPts val="1000"/>
                  </a:spcAft>
                  <a:buClr>
                    <a:srgbClr val="000000"/>
                  </a:buClr>
                  <a:buSzPts val="4400"/>
                  <a:buFont typeface="Arial"/>
                  <a:buNone/>
                </a:pPr>
                <a:endParaRPr lang="en-US" sz="2600" dirty="0">
                  <a:solidFill>
                    <a:schemeClr val="dk1"/>
                  </a:solidFill>
                </a:endParaRPr>
              </a:p>
              <a:p>
                <a:pPr marL="0" marR="0" lvl="0" indent="0" algn="l" rtl="0">
                  <a:lnSpc>
                    <a:spcPct val="113000"/>
                  </a:lnSpc>
                  <a:spcBef>
                    <a:spcPts val="1000"/>
                  </a:spcBef>
                  <a:spcAft>
                    <a:spcPts val="1000"/>
                  </a:spcAft>
                  <a:buClr>
                    <a:srgbClr val="000000"/>
                  </a:buClr>
                  <a:buSzPts val="4400"/>
                  <a:buFont typeface="Arial"/>
                  <a:buNone/>
                </a:pPr>
                <a:r>
                  <a:rPr lang="en-US" sz="2600" dirty="0">
                    <a:solidFill>
                      <a:schemeClr val="dk1"/>
                    </a:solidFill>
                  </a:rPr>
                  <a:t>(Hint: Use sum-to-product formulas on both numerator and denominator)</a:t>
                </a:r>
                <a:endParaRPr sz="2600" dirty="0">
                  <a:solidFill>
                    <a:schemeClr val="dk1"/>
                  </a:solidFill>
                </a:endParaRPr>
              </a:p>
            </p:txBody>
          </p:sp>
        </mc:Choice>
        <mc:Fallback>
          <p:sp>
            <p:nvSpPr>
              <p:cNvPr id="979" name="Google Shape;979;p151"/>
              <p:cNvSpPr txBox="1">
                <a:spLocks noRot="1" noChangeAspect="1" noMove="1" noResize="1" noEditPoints="1" noAdjustHandles="1" noChangeArrowheads="1" noChangeShapeType="1" noTextEdit="1"/>
              </p:cNvSpPr>
              <p:nvPr/>
            </p:nvSpPr>
            <p:spPr>
              <a:xfrm>
                <a:off x="831833" y="1384200"/>
                <a:ext cx="8568900" cy="3961172"/>
              </a:xfrm>
              <a:prstGeom prst="rect">
                <a:avLst/>
              </a:prstGeom>
              <a:blipFill>
                <a:blip r:embed="rId3"/>
                <a:stretch>
                  <a:fillRect l="-888"/>
                </a:stretch>
              </a:blipFill>
              <a:ln>
                <a:noFill/>
              </a:ln>
            </p:spPr>
            <p:txBody>
              <a:bodyPr/>
              <a:lstStyle/>
              <a:p>
                <a:r>
                  <a:rPr lang="en-US">
                    <a:noFill/>
                  </a:rPr>
                  <a:t> </a:t>
                </a:r>
              </a:p>
            </p:txBody>
          </p:sp>
        </mc:Fallback>
      </mc:AlternateContent>
      <p:sp>
        <p:nvSpPr>
          <p:cNvPr id="980" name="Google Shape;980;p151">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52">
            <a:extLst>
              <a:ext uri="{C183D7F6-B498-43B3-948B-1728B52AA6E4}">
                <adec:decorative xmlns:adec="http://schemas.microsoft.com/office/drawing/2017/decorative" val="1"/>
              </a:ext>
            </a:extLst>
          </p:cNvPr>
          <p:cNvSpPr/>
          <p:nvPr/>
        </p:nvSpPr>
        <p:spPr>
          <a:xfrm>
            <a:off x="-100" y="2860633"/>
            <a:ext cx="12192000" cy="3997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1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Arial"/>
              <a:buNone/>
            </a:pPr>
            <a:r>
              <a:rPr lang="en-US">
                <a:solidFill>
                  <a:schemeClr val="accent5"/>
                </a:solidFill>
              </a:rPr>
              <a:t>Learning Goals: Solving Trigonometric Equations</a:t>
            </a:r>
            <a:endParaRPr>
              <a:solidFill>
                <a:schemeClr val="accent5"/>
              </a:solidFill>
            </a:endParaRPr>
          </a:p>
        </p:txBody>
      </p:sp>
      <p:sp>
        <p:nvSpPr>
          <p:cNvPr id="988" name="Google Shape;988;p152"/>
          <p:cNvSpPr txBox="1">
            <a:spLocks noGrp="1"/>
          </p:cNvSpPr>
          <p:nvPr>
            <p:ph type="body" idx="2"/>
          </p:nvPr>
        </p:nvSpPr>
        <p:spPr>
          <a:xfrm>
            <a:off x="838200" y="1973725"/>
            <a:ext cx="10622100" cy="11616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dk1"/>
              </a:buClr>
              <a:buSzPts val="2800"/>
              <a:buNone/>
            </a:pPr>
            <a:r>
              <a:rPr lang="en-US" sz="2400"/>
              <a:t>Deepen your understanding and form connections within these skills:</a:t>
            </a:r>
            <a:endParaRPr sz="2400"/>
          </a:p>
        </p:txBody>
      </p:sp>
      <p:sp>
        <p:nvSpPr>
          <p:cNvPr id="986" name="Google Shape;986;p152"/>
          <p:cNvSpPr txBox="1">
            <a:spLocks noGrp="1"/>
          </p:cNvSpPr>
          <p:nvPr>
            <p:ph type="body" idx="2"/>
          </p:nvPr>
        </p:nvSpPr>
        <p:spPr>
          <a:xfrm>
            <a:off x="727367" y="3226400"/>
            <a:ext cx="10832700" cy="3314100"/>
          </a:xfrm>
          <a:prstGeom prst="rect">
            <a:avLst/>
          </a:prstGeom>
          <a:noFill/>
          <a:ln>
            <a:noFill/>
          </a:ln>
        </p:spPr>
        <p:txBody>
          <a:bodyPr spcFirstLastPara="1" wrap="square" lIns="91425" tIns="45700" rIns="91425" bIns="45700" anchor="t" anchorCtr="0">
            <a:normAutofit/>
          </a:bodyPr>
          <a:lstStyle/>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1</a:t>
            </a:r>
            <a:r>
              <a:rPr lang="en-US">
                <a:solidFill>
                  <a:schemeClr val="lt1"/>
                </a:solidFill>
              </a:rPr>
              <a:t> Solve equations involving a single trigonometric function</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2</a:t>
            </a:r>
            <a:r>
              <a:rPr lang="en-US">
                <a:solidFill>
                  <a:schemeClr val="lt1"/>
                </a:solidFill>
              </a:rPr>
              <a:t> Solve trigonometric equations that involve factoring</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3</a:t>
            </a:r>
            <a:r>
              <a:rPr lang="en-US">
                <a:solidFill>
                  <a:schemeClr val="lt1"/>
                </a:solidFill>
              </a:rPr>
              <a:t> Solve trigonometric equations using fundamental identities</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4</a:t>
            </a:r>
            <a:r>
              <a:rPr lang="en-US">
                <a:solidFill>
                  <a:schemeClr val="lt1"/>
                </a:solidFill>
              </a:rPr>
              <a:t> Solve trigonometric equations with multiple angles</a:t>
            </a:r>
            <a:endParaRPr>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53"/>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What Are Trigonometric Equations?</a:t>
            </a:r>
            <a:endParaRPr/>
          </a:p>
        </p:txBody>
      </p:sp>
      <mc:AlternateContent xmlns:mc="http://schemas.openxmlformats.org/markup-compatibility/2006">
        <mc:Choice xmlns:a14="http://schemas.microsoft.com/office/drawing/2010/main" Requires="a14">
          <p:sp>
            <p:nvSpPr>
              <p:cNvPr id="994" name="Google Shape;994;p153"/>
              <p:cNvSpPr txBox="1"/>
              <p:nvPr/>
            </p:nvSpPr>
            <p:spPr>
              <a:xfrm>
                <a:off x="831825" y="1262936"/>
                <a:ext cx="7369800" cy="4643603"/>
              </a:xfrm>
              <a:prstGeom prst="rect">
                <a:avLst/>
              </a:prstGeom>
              <a:noFill/>
              <a:ln>
                <a:noFill/>
              </a:ln>
            </p:spPr>
            <p:txBody>
              <a:bodyPr spcFirstLastPara="1" wrap="square" lIns="121900" tIns="121900" rIns="121900" bIns="121900" anchor="t" anchorCtr="0">
                <a:spAutoFit/>
              </a:bodyPr>
              <a:lstStyle/>
              <a:p>
                <a:pPr marL="76200" marR="0" lvl="0" algn="l" rtl="0">
                  <a:lnSpc>
                    <a:spcPct val="113000"/>
                  </a:lnSpc>
                  <a:spcBef>
                    <a:spcPts val="0"/>
                  </a:spcBef>
                  <a:spcAft>
                    <a:spcPts val="0"/>
                  </a:spcAft>
                  <a:buClr>
                    <a:schemeClr val="dk1"/>
                  </a:buClr>
                  <a:buSzPts val="2400"/>
                </a:pPr>
                <a:r>
                  <a:rPr lang="en-US" sz="2400" dirty="0">
                    <a:solidFill>
                      <a:schemeClr val="dk1"/>
                    </a:solidFill>
                  </a:rPr>
                  <a:t>Trigonometric equations involve trig functions (</a:t>
                </a:r>
                <a14:m>
                  <m:oMath xmlns:m="http://schemas.openxmlformats.org/officeDocument/2006/math">
                    <m:r>
                      <a:rPr lang="en-US" sz="2400" i="1" dirty="0" smtClean="0">
                        <a:solidFill>
                          <a:schemeClr val="dk1"/>
                        </a:solidFill>
                        <a:latin typeface="Cambria Math" panose="02040503050406030204" pitchFamily="18" charset="0"/>
                      </a:rPr>
                      <m:t>𝑠𝑖𝑛</m:t>
                    </m:r>
                    <m:r>
                      <a:rPr lang="en-US" sz="2400" i="1" dirty="0" smtClean="0">
                        <a:solidFill>
                          <a:schemeClr val="dk1"/>
                        </a:solidFill>
                        <a:latin typeface="Cambria Math" panose="02040503050406030204" pitchFamily="18" charset="0"/>
                      </a:rPr>
                      <m:t>, </m:t>
                    </m:r>
                    <m:r>
                      <a:rPr lang="en-US" sz="2400" i="1" dirty="0" smtClean="0">
                        <a:solidFill>
                          <a:schemeClr val="dk1"/>
                        </a:solidFill>
                        <a:latin typeface="Cambria Math" panose="02040503050406030204" pitchFamily="18" charset="0"/>
                      </a:rPr>
                      <m:t>𝑐𝑜𝑠</m:t>
                    </m:r>
                    <m:r>
                      <a:rPr lang="en-US" sz="2400" i="1" dirty="0" smtClean="0">
                        <a:solidFill>
                          <a:schemeClr val="dk1"/>
                        </a:solidFill>
                        <a:latin typeface="Cambria Math" panose="02040503050406030204" pitchFamily="18" charset="0"/>
                      </a:rPr>
                      <m:t>, </m:t>
                    </m:r>
                    <m:r>
                      <a:rPr lang="en-US" sz="2400" i="1" dirty="0" smtClean="0">
                        <a:solidFill>
                          <a:schemeClr val="dk1"/>
                        </a:solidFill>
                        <a:latin typeface="Cambria Math" panose="02040503050406030204" pitchFamily="18" charset="0"/>
                      </a:rPr>
                      <m:t>𝑡𝑎𝑛</m:t>
                    </m:r>
                  </m:oMath>
                </a14:m>
                <a:r>
                  <a:rPr lang="en-US" sz="2400" dirty="0">
                    <a:solidFill>
                      <a:schemeClr val="dk1"/>
                    </a:solidFill>
                  </a:rPr>
                  <a:t>, etc.)</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Similar to algebraic equations, but solutions repeat due to periodicity</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May have infinitely many solutions (every </a:t>
                </a:r>
                <a14:m>
                  <m:oMath xmlns:m="http://schemas.openxmlformats.org/officeDocument/2006/math">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oMath>
                </a14:m>
                <a:r>
                  <a:rPr lang="en-US" sz="2400" dirty="0">
                    <a:solidFill>
                      <a:schemeClr val="dk1"/>
                    </a:solidFill>
                  </a:rPr>
                  <a:t> units for sine and cosine)</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Domain restrictions matter—check validity of solutions</a:t>
                </a:r>
                <a:endParaRPr sz="2400" dirty="0">
                  <a:solidFill>
                    <a:schemeClr val="dk1"/>
                  </a:solidFill>
                </a:endParaRPr>
              </a:p>
              <a:p>
                <a:pPr marL="76200" marR="0" lvl="0" algn="l" rtl="0">
                  <a:lnSpc>
                    <a:spcPct val="113000"/>
                  </a:lnSpc>
                  <a:spcBef>
                    <a:spcPts val="1000"/>
                  </a:spcBef>
                  <a:spcAft>
                    <a:spcPts val="1000"/>
                  </a:spcAft>
                  <a:buClr>
                    <a:schemeClr val="dk1"/>
                  </a:buClr>
                  <a:buSzPts val="2400"/>
                </a:pPr>
                <a:r>
                  <a:rPr lang="en-US" sz="2400" dirty="0">
                    <a:solidFill>
                      <a:schemeClr val="dk1"/>
                    </a:solidFill>
                  </a:rPr>
                  <a:t>Key insight: Use algebra + trig identities together!</a:t>
                </a:r>
                <a:endParaRPr sz="2400" dirty="0">
                  <a:solidFill>
                    <a:schemeClr val="dk1"/>
                  </a:solidFill>
                </a:endParaRPr>
              </a:p>
            </p:txBody>
          </p:sp>
        </mc:Choice>
        <mc:Fallback>
          <p:sp>
            <p:nvSpPr>
              <p:cNvPr id="994" name="Google Shape;994;p153"/>
              <p:cNvSpPr txBox="1">
                <a:spLocks noRot="1" noChangeAspect="1" noMove="1" noResize="1" noEditPoints="1" noAdjustHandles="1" noChangeArrowheads="1" noChangeShapeType="1" noTextEdit="1"/>
              </p:cNvSpPr>
              <p:nvPr/>
            </p:nvSpPr>
            <p:spPr>
              <a:xfrm>
                <a:off x="831825" y="1262936"/>
                <a:ext cx="7369800" cy="4643603"/>
              </a:xfrm>
              <a:prstGeom prst="rect">
                <a:avLst/>
              </a:prstGeom>
              <a:blipFill>
                <a:blip r:embed="rId3"/>
                <a:stretch>
                  <a:fillRect/>
                </a:stretch>
              </a:blipFill>
              <a:ln>
                <a:noFill/>
              </a:ln>
            </p:spPr>
            <p:txBody>
              <a:bodyPr/>
              <a:lstStyle/>
              <a:p>
                <a:r>
                  <a:rPr lang="en-US">
                    <a:noFill/>
                  </a:rPr>
                  <a:t> </a:t>
                </a:r>
              </a:p>
            </p:txBody>
          </p:sp>
        </mc:Fallback>
      </mc:AlternateContent>
      <p:sp>
        <p:nvSpPr>
          <p:cNvPr id="995" name="Google Shape;995;p153">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6" name="Google Shape;996;p153">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4">
            <a:alphaModFix/>
          </a:blip>
          <a:srcRect/>
          <a:stretch/>
        </p:blipFill>
        <p:spPr>
          <a:xfrm>
            <a:off x="7718325" y="1934475"/>
            <a:ext cx="4351200" cy="4351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07"/>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The Fundamental Identities (Part 2)</a:t>
            </a:r>
            <a:endParaRPr/>
          </a:p>
        </p:txBody>
      </p:sp>
      <mc:AlternateContent xmlns:mc="http://schemas.openxmlformats.org/markup-compatibility/2006">
        <mc:Choice xmlns:a14="http://schemas.microsoft.com/office/drawing/2010/main" Requires="a14">
          <p:sp>
            <p:nvSpPr>
              <p:cNvPr id="661" name="Google Shape;661;p107"/>
              <p:cNvSpPr txBox="1"/>
              <p:nvPr/>
            </p:nvSpPr>
            <p:spPr>
              <a:xfrm>
                <a:off x="831833" y="1384300"/>
                <a:ext cx="10559700" cy="416443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dirty="0">
                    <a:solidFill>
                      <a:schemeClr val="dk1"/>
                    </a:solidFill>
                  </a:rPr>
                  <a:t>Quotient Identities:</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tan</m:t>
                        </m:r>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
                      <m:fPr>
                        <m:ctrlPr>
                          <a:rPr lang="en-US" sz="2400" i="1" dirty="0">
                            <a:solidFill>
                              <a:schemeClr val="dk1"/>
                            </a:solidFill>
                            <a:latin typeface="Cambria Math" panose="02040503050406030204" pitchFamily="18" charset="0"/>
                          </a:rPr>
                        </m:ctrlPr>
                      </m:fPr>
                      <m:num>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sin</m:t>
                            </m:r>
                          </m:fName>
                          <m:e>
                            <m:r>
                              <a:rPr lang="en-US" sz="2400" i="1" dirty="0">
                                <a:solidFill>
                                  <a:schemeClr val="dk1"/>
                                </a:solidFill>
                                <a:latin typeface="Cambria Math" panose="02040503050406030204" pitchFamily="18" charset="0"/>
                              </a:rPr>
                              <m:t>𝜃</m:t>
                            </m:r>
                          </m:e>
                        </m:func>
                      </m:num>
                      <m:den>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r>
                              <a:rPr lang="en-US" sz="2400" i="1" dirty="0">
                                <a:solidFill>
                                  <a:schemeClr val="dk1"/>
                                </a:solidFill>
                                <a:latin typeface="Cambria Math" panose="02040503050406030204" pitchFamily="18" charset="0"/>
                              </a:rPr>
                              <m:t>𝜃</m:t>
                            </m:r>
                          </m:e>
                        </m:func>
                      </m:den>
                    </m:f>
                    <m:r>
                      <a:rPr lang="en-US" sz="2400" i="1" dirty="0">
                        <a:solidFill>
                          <a:schemeClr val="dk1"/>
                        </a:solidFill>
                        <a:latin typeface="Cambria Math" panose="02040503050406030204" pitchFamily="18" charset="0"/>
                      </a:rPr>
                      <m:t>𝑎𝑛𝑑</m:t>
                    </m:r>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cot</m:t>
                        </m:r>
                      </m:fName>
                      <m:e>
                        <m:r>
                          <a:rPr lang="en-US" sz="2400" i="1" dirty="0">
                            <a:solidFill>
                              <a:schemeClr val="dk1"/>
                            </a:solidFill>
                            <a:latin typeface="Cambria Math" panose="02040503050406030204" pitchFamily="18" charset="0"/>
                          </a:rPr>
                          <m:t>𝜃</m:t>
                        </m:r>
                      </m:e>
                    </m:func>
                    <m:r>
                      <a:rPr lang="en-US" sz="2400" i="1" dirty="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r>
                              <a:rPr lang="en-US" sz="2400" i="1" dirty="0">
                                <a:solidFill>
                                  <a:schemeClr val="dk1"/>
                                </a:solidFill>
                                <a:latin typeface="Cambria Math" panose="02040503050406030204" pitchFamily="18" charset="0"/>
                              </a:rPr>
                              <m:t>𝜃</m:t>
                            </m:r>
                          </m:e>
                        </m:func>
                      </m:num>
                      <m:den>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sin</m:t>
                            </m:r>
                          </m:fName>
                          <m:e>
                            <m:r>
                              <a:rPr lang="en-US" sz="2400" i="1" dirty="0">
                                <a:solidFill>
                                  <a:schemeClr val="dk1"/>
                                </a:solidFill>
                                <a:latin typeface="Cambria Math" panose="02040503050406030204" pitchFamily="18" charset="0"/>
                              </a:rPr>
                              <m:t>𝜃</m:t>
                            </m:r>
                          </m:e>
                        </m:func>
                      </m:den>
                    </m:f>
                  </m:oMath>
                </a14:m>
                <a:endParaRPr sz="2400" dirty="0">
                  <a:solidFill>
                    <a:schemeClr val="dk1"/>
                  </a:solidFill>
                </a:endParaRPr>
              </a:p>
              <a:p>
                <a:pPr marR="0" lvl="0" algn="l" rtl="0">
                  <a:lnSpc>
                    <a:spcPct val="113000"/>
                  </a:lnSpc>
                  <a:spcBef>
                    <a:spcPts val="1000"/>
                  </a:spcBef>
                  <a:spcAft>
                    <a:spcPts val="0"/>
                  </a:spcAft>
                  <a:buClr>
                    <a:srgbClr val="000000"/>
                  </a:buClr>
                  <a:buSzPts val="2800"/>
                </a:pPr>
                <a:r>
                  <a:rPr lang="en-US" sz="2400" dirty="0">
                    <a:solidFill>
                      <a:schemeClr val="dk1"/>
                    </a:solidFill>
                  </a:rPr>
                  <a:t>Even-Odd Identities:</a:t>
                </a:r>
                <a:endParaRPr sz="2400" dirty="0">
                  <a:solidFill>
                    <a:schemeClr val="dk1"/>
                  </a:solidFill>
                </a:endParaRPr>
              </a:p>
              <a:p>
                <a:pPr marL="76200" marR="0" lvl="0" algn="l" rtl="0">
                  <a:lnSpc>
                    <a:spcPct val="113000"/>
                  </a:lnSpc>
                  <a:spcBef>
                    <a:spcPts val="1000"/>
                  </a:spcBef>
                  <a:spcAft>
                    <a:spcPts val="0"/>
                  </a:spcAft>
                  <a:buClr>
                    <a:schemeClr val="dk1"/>
                  </a:buClr>
                  <a:buSzPts val="2400"/>
                </a:pPr>
                <a:br>
                  <a:rPr lang="en-US" sz="2400" dirty="0">
                    <a:solidFill>
                      <a:schemeClr val="dk1"/>
                    </a:solidFill>
                  </a:rPr>
                </a:br>
                <a:r>
                  <a:rPr lang="en-US" sz="2400" dirty="0">
                    <a:solidFill>
                      <a:schemeClr val="dk1"/>
                    </a:solidFill>
                  </a:rPr>
                  <a:t>  </a:t>
                </a:r>
                <a:r>
                  <a:rPr lang="en-US" sz="2400" b="1" dirty="0">
                    <a:solidFill>
                      <a:schemeClr val="dk1"/>
                    </a:solidFill>
                  </a:rPr>
                  <a:t>Even functions</a:t>
                </a: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r>
                          <a:rPr lang="en-US" sz="2400" i="1" dirty="0" smtClean="0">
                            <a:solidFill>
                              <a:schemeClr val="dk1"/>
                            </a:solidFill>
                            <a:latin typeface="Cambria Math" panose="02040503050406030204" pitchFamily="18" charset="0"/>
                          </a:rPr>
                          <m:t>𝜃</m:t>
                        </m:r>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sec</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sec</m:t>
                        </m:r>
                      </m:fName>
                      <m:e>
                        <m:r>
                          <a:rPr lang="en-US" sz="2400" i="1" dirty="0" smtClean="0">
                            <a:solidFill>
                              <a:schemeClr val="dk1"/>
                            </a:solidFill>
                            <a:latin typeface="Cambria Math" panose="02040503050406030204" pitchFamily="18" charset="0"/>
                          </a:rPr>
                          <m:t>𝜃</m:t>
                        </m:r>
                      </m:e>
                    </m:func>
                  </m:oMath>
                </a14:m>
                <a:br>
                  <a:rPr lang="en-US" sz="2400" dirty="0">
                    <a:solidFill>
                      <a:schemeClr val="dk1"/>
                    </a:solidFill>
                  </a:rPr>
                </a:br>
                <a:br>
                  <a:rPr lang="en-US" sz="2400" dirty="0">
                    <a:solidFill>
                      <a:schemeClr val="dk1"/>
                    </a:solidFill>
                  </a:rPr>
                </a:br>
                <a:r>
                  <a:rPr lang="en-US" sz="2400" dirty="0">
                    <a:solidFill>
                      <a:schemeClr val="dk1"/>
                    </a:solidFill>
                  </a:rPr>
                  <a:t>  </a:t>
                </a:r>
                <a:r>
                  <a:rPr lang="en-US" sz="2400" b="1" dirty="0">
                    <a:solidFill>
                      <a:schemeClr val="dk1"/>
                    </a:solidFill>
                  </a:rPr>
                  <a:t>Odd functions</a:t>
                </a: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r>
                          <a:rPr lang="en-US" sz="2400" i="1" dirty="0" smtClean="0">
                            <a:solidFill>
                              <a:schemeClr val="dk1"/>
                            </a:solidFill>
                            <a:latin typeface="Cambria Math" panose="02040503050406030204" pitchFamily="18" charset="0"/>
                          </a:rPr>
                          <m:t>𝜃</m:t>
                        </m:r>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tan</m:t>
                        </m:r>
                      </m:fName>
                      <m:e>
                        <m:r>
                          <a:rPr lang="en-US" sz="2400" i="1" dirty="0" smtClean="0">
                            <a:solidFill>
                              <a:schemeClr val="dk1"/>
                            </a:solidFill>
                            <a:latin typeface="Cambria Math" panose="02040503050406030204" pitchFamily="18" charset="0"/>
                          </a:rPr>
                          <m:t>𝜃</m:t>
                        </m:r>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cot</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cot</m:t>
                        </m:r>
                      </m:fName>
                      <m:e>
                        <m:r>
                          <a:rPr lang="en-US" sz="2400" i="1" dirty="0" smtClean="0">
                            <a:solidFill>
                              <a:schemeClr val="dk1"/>
                            </a:solidFill>
                            <a:latin typeface="Cambria Math" panose="02040503050406030204" pitchFamily="18" charset="0"/>
                          </a:rPr>
                          <m:t>𝜃</m:t>
                        </m:r>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csc</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csc</m:t>
                        </m:r>
                      </m:fName>
                      <m:e>
                        <m:r>
                          <a:rPr lang="en-US" sz="2400" i="1" dirty="0" smtClean="0">
                            <a:solidFill>
                              <a:schemeClr val="dk1"/>
                            </a:solidFill>
                            <a:latin typeface="Cambria Math" panose="02040503050406030204" pitchFamily="18" charset="0"/>
                          </a:rPr>
                          <m:t>𝜃</m:t>
                        </m:r>
                      </m:e>
                    </m:func>
                  </m:oMath>
                </a14:m>
                <a:endParaRPr sz="2400" dirty="0">
                  <a:solidFill>
                    <a:schemeClr val="dk1"/>
                  </a:solidFill>
                </a:endParaRPr>
              </a:p>
            </p:txBody>
          </p:sp>
        </mc:Choice>
        <mc:Fallback>
          <p:sp>
            <p:nvSpPr>
              <p:cNvPr id="661" name="Google Shape;661;p107"/>
              <p:cNvSpPr txBox="1">
                <a:spLocks noRot="1" noChangeAspect="1" noMove="1" noResize="1" noEditPoints="1" noAdjustHandles="1" noChangeArrowheads="1" noChangeShapeType="1" noTextEdit="1"/>
              </p:cNvSpPr>
              <p:nvPr/>
            </p:nvSpPr>
            <p:spPr>
              <a:xfrm>
                <a:off x="831833" y="1384300"/>
                <a:ext cx="10559700" cy="4164433"/>
              </a:xfrm>
              <a:prstGeom prst="rect">
                <a:avLst/>
              </a:prstGeom>
              <a:blipFill>
                <a:blip r:embed="rId3"/>
                <a:stretch>
                  <a:fillRect l="-600"/>
                </a:stretch>
              </a:blipFill>
              <a:ln>
                <a:noFill/>
              </a:ln>
            </p:spPr>
            <p:txBody>
              <a:bodyPr/>
              <a:lstStyle/>
              <a:p>
                <a:r>
                  <a:rPr lang="en-US">
                    <a:noFill/>
                  </a:rPr>
                  <a:t> </a:t>
                </a:r>
              </a:p>
            </p:txBody>
          </p:sp>
        </mc:Fallback>
      </mc:AlternateContent>
      <p:sp>
        <p:nvSpPr>
          <p:cNvPr id="662" name="Google Shape;662;p107">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54"/>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The Periodic Property</a:t>
            </a:r>
            <a:endParaRPr/>
          </a:p>
        </p:txBody>
      </p:sp>
      <mc:AlternateContent xmlns:mc="http://schemas.openxmlformats.org/markup-compatibility/2006">
        <mc:Choice xmlns:a14="http://schemas.microsoft.com/office/drawing/2010/main" Requires="a14">
          <p:sp>
            <p:nvSpPr>
              <p:cNvPr id="1002" name="Google Shape;1002;p154"/>
              <p:cNvSpPr txBox="1"/>
              <p:nvPr/>
            </p:nvSpPr>
            <p:spPr>
              <a:xfrm>
                <a:off x="831824" y="1302657"/>
                <a:ext cx="9946103" cy="3744896"/>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400" dirty="0">
                    <a:solidFill>
                      <a:schemeClr val="dk1"/>
                    </a:solidFill>
                  </a:rPr>
                  <a:t>Since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𝜃</m:t>
                            </m:r>
                          </m:e>
                        </m:d>
                      </m:e>
                    </m:func>
                  </m:oMath>
                </a14:m>
                <a:r>
                  <a:rPr lang="en-US" sz="2400" dirty="0">
                    <a:solidFill>
                      <a:schemeClr val="dk1"/>
                    </a:solidFill>
                  </a:rPr>
                  <a:t> and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𝜃</m:t>
                            </m:r>
                          </m:e>
                        </m:d>
                      </m:e>
                    </m:func>
                  </m:oMath>
                </a14:m>
                <a:r>
                  <a:rPr lang="en-US" sz="2400" dirty="0">
                    <a:solidFill>
                      <a:schemeClr val="dk1"/>
                    </a:solidFill>
                  </a:rPr>
                  <a:t> repeat every </a:t>
                </a:r>
                <a14:m>
                  <m:oMath xmlns:m="http://schemas.openxmlformats.org/officeDocument/2006/math">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oMath>
                </a14:m>
                <a:r>
                  <a:rPr lang="en-US" sz="2400" dirty="0">
                    <a:solidFill>
                      <a:schemeClr val="dk1"/>
                    </a:solidFill>
                  </a:rPr>
                  <a:t>, solutions repeat too.</a:t>
                </a:r>
                <a:endParaRPr sz="24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General solution format: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𝜃</m:t>
                            </m:r>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𝑘</m:t>
                            </m:r>
                          </m:e>
                        </m:d>
                      </m:e>
                    </m:func>
                  </m:oMath>
                </a14:m>
                <a:r>
                  <a:rPr lang="en-US" sz="2400" dirty="0">
                    <a:solidFill>
                      <a:schemeClr val="dk1"/>
                    </a:solidFill>
                  </a:rPr>
                  <a:t> where </a:t>
                </a:r>
                <a14:m>
                  <m:oMath xmlns:m="http://schemas.openxmlformats.org/officeDocument/2006/math">
                    <m:r>
                      <a:rPr lang="en-US" sz="2400" i="1" dirty="0" smtClean="0">
                        <a:solidFill>
                          <a:schemeClr val="dk1"/>
                        </a:solidFill>
                        <a:latin typeface="Cambria Math" panose="02040503050406030204" pitchFamily="18" charset="0"/>
                      </a:rPr>
                      <m:t>𝑘</m:t>
                    </m:r>
                  </m:oMath>
                </a14:m>
                <a:r>
                  <a:rPr lang="en-US" sz="2400" dirty="0">
                    <a:solidFill>
                      <a:schemeClr val="dk1"/>
                    </a:solidFill>
                  </a:rPr>
                  <a:t> is any integer.</a:t>
                </a:r>
                <a:endParaRPr sz="24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Example: If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𝜃</m:t>
                            </m:r>
                          </m:e>
                        </m:d>
                      </m:e>
                    </m:func>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1</m:t>
                        </m:r>
                      </m:num>
                      <m:den>
                        <m:r>
                          <a:rPr lang="en-US" sz="2400" i="1" dirty="0" smtClean="0">
                            <a:solidFill>
                              <a:schemeClr val="dk1"/>
                            </a:solidFill>
                            <a:latin typeface="Cambria Math" panose="02040503050406030204" pitchFamily="18" charset="0"/>
                          </a:rPr>
                          <m:t>2</m:t>
                        </m:r>
                      </m:den>
                    </m:f>
                  </m:oMath>
                </a14:m>
                <a:r>
                  <a:rPr lang="en-US" sz="2400" dirty="0">
                    <a:solidFill>
                      <a:schemeClr val="dk1"/>
                    </a:solidFill>
                  </a:rPr>
                  <a:t>, one solution is </a:t>
                </a:r>
                <a14:m>
                  <m:oMath xmlns:m="http://schemas.openxmlformats.org/officeDocument/2006/math">
                    <m:r>
                      <a:rPr lang="en-US" sz="2400" i="1" dirty="0" smtClean="0">
                        <a:solidFill>
                          <a:schemeClr val="dk1"/>
                        </a:solidFill>
                        <a:latin typeface="Cambria Math" panose="02040503050406030204" pitchFamily="18" charset="0"/>
                      </a:rPr>
                      <m:t>𝜃</m:t>
                    </m:r>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𝜋</m:t>
                        </m:r>
                      </m:num>
                      <m:den>
                        <m:r>
                          <a:rPr lang="en-US" sz="2400" i="1" dirty="0" smtClean="0">
                            <a:solidFill>
                              <a:schemeClr val="dk1"/>
                            </a:solidFill>
                            <a:latin typeface="Cambria Math" panose="02040503050406030204" pitchFamily="18" charset="0"/>
                          </a:rPr>
                          <m:t>6</m:t>
                        </m:r>
                      </m:den>
                    </m:f>
                  </m:oMath>
                </a14:m>
              </a:p>
              <a:p>
                <a:pPr marL="457200" marR="0" lvl="0" indent="0" algn="l" rtl="0">
                  <a:lnSpc>
                    <a:spcPct val="113000"/>
                  </a:lnSpc>
                  <a:spcBef>
                    <a:spcPts val="1000"/>
                  </a:spcBef>
                  <a:spcAft>
                    <a:spcPts val="0"/>
                  </a:spcAft>
                  <a:buClr>
                    <a:srgbClr val="000000"/>
                  </a:buClr>
                  <a:buSzPts val="2800"/>
                  <a:buFont typeface="Arial"/>
                  <a:buNone/>
                </a:pPr>
                <a:r>
                  <a:rPr lang="en-US" sz="2400" dirty="0">
                    <a:solidFill>
                      <a:schemeClr val="dk1"/>
                    </a:solidFill>
                  </a:rPr>
                  <a:t>All solutions: </a:t>
                </a:r>
                <a14:m>
                  <m:oMath xmlns:m="http://schemas.openxmlformats.org/officeDocument/2006/math">
                    <m:r>
                      <a:rPr lang="en-US" sz="2400" i="1" dirty="0" smtClean="0">
                        <a:solidFill>
                          <a:schemeClr val="dk1"/>
                        </a:solidFill>
                        <a:latin typeface="Cambria Math" panose="02040503050406030204" pitchFamily="18" charset="0"/>
                      </a:rPr>
                      <m:t>𝜃</m:t>
                    </m:r>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𝜋</m:t>
                        </m:r>
                      </m:num>
                      <m:den>
                        <m:r>
                          <a:rPr lang="en-US" sz="2400" i="1" dirty="0" smtClean="0">
                            <a:solidFill>
                              <a:schemeClr val="dk1"/>
                            </a:solidFill>
                            <a:latin typeface="Cambria Math" panose="02040503050406030204" pitchFamily="18" charset="0"/>
                          </a:rPr>
                          <m:t>6</m:t>
                        </m:r>
                      </m:den>
                    </m:f>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𝑘</m:t>
                    </m:r>
                  </m:oMath>
                </a14:m>
                <a:r>
                  <a:rPr lang="en-US" sz="2400" dirty="0">
                    <a:solidFill>
                      <a:schemeClr val="dk1"/>
                    </a:solidFill>
                  </a:rPr>
                  <a:t>  and  </a:t>
                </a:r>
                <a14:m>
                  <m:oMath xmlns:m="http://schemas.openxmlformats.org/officeDocument/2006/math">
                    <m:r>
                      <a:rPr lang="en-US" sz="2400" i="1" dirty="0" smtClean="0">
                        <a:solidFill>
                          <a:schemeClr val="dk1"/>
                        </a:solidFill>
                        <a:latin typeface="Cambria Math" panose="02040503050406030204" pitchFamily="18" charset="0"/>
                      </a:rPr>
                      <m:t>𝜃</m:t>
                    </m:r>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5</m:t>
                        </m:r>
                        <m:r>
                          <a:rPr lang="en-US" sz="2400" i="1" dirty="0" smtClean="0">
                            <a:solidFill>
                              <a:schemeClr val="dk1"/>
                            </a:solidFill>
                            <a:latin typeface="Cambria Math" panose="02040503050406030204" pitchFamily="18" charset="0"/>
                          </a:rPr>
                          <m:t>𝜋</m:t>
                        </m:r>
                      </m:num>
                      <m:den>
                        <m:r>
                          <a:rPr lang="en-US" sz="2400" i="1" dirty="0" smtClean="0">
                            <a:solidFill>
                              <a:schemeClr val="dk1"/>
                            </a:solidFill>
                            <a:latin typeface="Cambria Math" panose="02040503050406030204" pitchFamily="18" charset="0"/>
                          </a:rPr>
                          <m:t>6</m:t>
                        </m:r>
                      </m:den>
                    </m:f>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𝑘</m:t>
                    </m:r>
                  </m:oMath>
                </a14:m>
                <a:endParaRPr sz="24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br>
                  <a:rPr lang="en-US" sz="2400" dirty="0">
                    <a:solidFill>
                      <a:schemeClr val="dk1"/>
                    </a:solidFill>
                  </a:rPr>
                </a:br>
                <a:r>
                  <a:rPr lang="en-US" sz="2400" dirty="0">
                    <a:solidFill>
                      <a:schemeClr val="dk1"/>
                    </a:solidFill>
                  </a:rPr>
                  <a:t>Always include "+ </a:t>
                </a:r>
                <a14:m>
                  <m:oMath xmlns:m="http://schemas.openxmlformats.org/officeDocument/2006/math">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𝑘</m:t>
                    </m:r>
                  </m:oMath>
                </a14:m>
                <a:r>
                  <a:rPr lang="en-US" sz="2400" dirty="0">
                    <a:solidFill>
                      <a:schemeClr val="dk1"/>
                    </a:solidFill>
                  </a:rPr>
                  <a:t>" when asked for all solutions!</a:t>
                </a:r>
                <a:endParaRPr sz="2400" dirty="0">
                  <a:solidFill>
                    <a:schemeClr val="dk1"/>
                  </a:solidFill>
                </a:endParaRPr>
              </a:p>
            </p:txBody>
          </p:sp>
        </mc:Choice>
        <mc:Fallback>
          <p:sp>
            <p:nvSpPr>
              <p:cNvPr id="1002" name="Google Shape;1002;p154"/>
              <p:cNvSpPr txBox="1">
                <a:spLocks noRot="1" noChangeAspect="1" noMove="1" noResize="1" noEditPoints="1" noAdjustHandles="1" noChangeArrowheads="1" noChangeShapeType="1" noTextEdit="1"/>
              </p:cNvSpPr>
              <p:nvPr/>
            </p:nvSpPr>
            <p:spPr>
              <a:xfrm>
                <a:off x="831824" y="1302657"/>
                <a:ext cx="9946103" cy="3744896"/>
              </a:xfrm>
              <a:prstGeom prst="rect">
                <a:avLst/>
              </a:prstGeom>
              <a:blipFill>
                <a:blip r:embed="rId3"/>
                <a:stretch>
                  <a:fillRect l="-638"/>
                </a:stretch>
              </a:blipFill>
              <a:ln>
                <a:noFill/>
              </a:ln>
            </p:spPr>
            <p:txBody>
              <a:bodyPr/>
              <a:lstStyle/>
              <a:p>
                <a:r>
                  <a:rPr lang="en-US">
                    <a:noFill/>
                  </a:rPr>
                  <a:t> </a:t>
                </a:r>
              </a:p>
            </p:txBody>
          </p:sp>
        </mc:Fallback>
      </mc:AlternateContent>
      <p:sp>
        <p:nvSpPr>
          <p:cNvPr id="1003" name="Google Shape;1003;p154">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55"/>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Using the Periodic Property</a:t>
            </a:r>
            <a:endParaRPr>
              <a:solidFill>
                <a:schemeClr val="accent5"/>
              </a:solidFill>
            </a:endParaRPr>
          </a:p>
        </p:txBody>
      </p:sp>
      <mc:AlternateContent xmlns:mc="http://schemas.openxmlformats.org/markup-compatibility/2006">
        <mc:Choice xmlns:a14="http://schemas.microsoft.com/office/drawing/2010/main" Requires="a14">
          <p:sp>
            <p:nvSpPr>
              <p:cNvPr id="1009" name="Google Shape;1009;p155"/>
              <p:cNvSpPr txBox="1"/>
              <p:nvPr/>
            </p:nvSpPr>
            <p:spPr>
              <a:xfrm>
                <a:off x="951754" y="2041139"/>
                <a:ext cx="9811183" cy="1021906"/>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Find all solutions to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cos</m:t>
                        </m:r>
                      </m:fName>
                      <m:e>
                        <m:d>
                          <m:dPr>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𝜃</m:t>
                            </m:r>
                          </m:e>
                        </m:d>
                      </m:e>
                    </m:func>
                    <m:r>
                      <a:rPr lang="en-US" sz="2800" i="1" dirty="0" smtClean="0">
                        <a:solidFill>
                          <a:schemeClr val="dk1"/>
                        </a:solidFill>
                        <a:latin typeface="Cambria Math" panose="02040503050406030204" pitchFamily="18" charset="0"/>
                      </a:rPr>
                      <m:t>=−</m:t>
                    </m:r>
                    <m:f>
                      <m:fPr>
                        <m:ctrlPr>
                          <a:rPr lang="en-US" sz="2800" i="1" dirty="0" smtClean="0">
                            <a:solidFill>
                              <a:schemeClr val="dk1"/>
                            </a:solidFill>
                            <a:latin typeface="Cambria Math" panose="02040503050406030204" pitchFamily="18" charset="0"/>
                          </a:rPr>
                        </m:ctrlPr>
                      </m:fPr>
                      <m:num>
                        <m:rad>
                          <m:radPr>
                            <m:degHide m:val="on"/>
                            <m:ctrlPr>
                              <a:rPr lang="en-US" sz="2800" i="1" dirty="0" smtClean="0">
                                <a:solidFill>
                                  <a:schemeClr val="dk1"/>
                                </a:solidFill>
                                <a:latin typeface="Cambria Math" panose="02040503050406030204" pitchFamily="18" charset="0"/>
                              </a:rPr>
                            </m:ctrlPr>
                          </m:radPr>
                          <m:deg/>
                          <m:e>
                            <m:r>
                              <a:rPr lang="en-US" sz="2800" i="1" dirty="0" smtClean="0">
                                <a:solidFill>
                                  <a:schemeClr val="dk1"/>
                                </a:solidFill>
                                <a:latin typeface="Cambria Math" panose="02040503050406030204" pitchFamily="18" charset="0"/>
                              </a:rPr>
                              <m:t>2</m:t>
                            </m:r>
                          </m:e>
                        </m:rad>
                      </m:num>
                      <m:den>
                        <m:r>
                          <a:rPr lang="en-US" sz="2800" i="1" dirty="0" smtClean="0">
                            <a:solidFill>
                              <a:schemeClr val="dk1"/>
                            </a:solidFill>
                            <a:latin typeface="Cambria Math" panose="02040503050406030204" pitchFamily="18" charset="0"/>
                          </a:rPr>
                          <m:t>2</m:t>
                        </m:r>
                      </m:den>
                    </m:f>
                  </m:oMath>
                </a14:m>
                <a:r>
                  <a:rPr lang="en-US" sz="2800" dirty="0">
                    <a:solidFill>
                      <a:schemeClr val="dk1"/>
                    </a:solidFill>
                  </a:rPr>
                  <a:t> on the interval </a:t>
                </a:r>
                <a14:m>
                  <m:oMath xmlns:m="http://schemas.openxmlformats.org/officeDocument/2006/math">
                    <m:d>
                      <m:dPr>
                        <m:begChr m:val="["/>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0,2</m:t>
                        </m:r>
                        <m:r>
                          <a:rPr lang="en-US" sz="2800" i="1" dirty="0" smtClean="0">
                            <a:solidFill>
                              <a:schemeClr val="dk1"/>
                            </a:solidFill>
                            <a:latin typeface="Cambria Math" panose="02040503050406030204" pitchFamily="18" charset="0"/>
                          </a:rPr>
                          <m:t>𝜋</m:t>
                        </m:r>
                      </m:e>
                    </m:d>
                  </m:oMath>
                </a14:m>
                <a:r>
                  <a:rPr lang="en-US" sz="2800" dirty="0">
                    <a:solidFill>
                      <a:schemeClr val="dk1"/>
                    </a:solidFill>
                  </a:rPr>
                  <a:t>.</a:t>
                </a:r>
                <a:endParaRPr sz="2800" b="0" i="0" u="none" strike="noStrike" cap="none" dirty="0">
                  <a:solidFill>
                    <a:schemeClr val="dk1"/>
                  </a:solidFill>
                  <a:latin typeface="Arial"/>
                  <a:ea typeface="Arial"/>
                  <a:cs typeface="Arial"/>
                  <a:sym typeface="Arial"/>
                </a:endParaRPr>
              </a:p>
            </p:txBody>
          </p:sp>
        </mc:Choice>
        <mc:Fallback>
          <p:sp>
            <p:nvSpPr>
              <p:cNvPr id="1009" name="Google Shape;1009;p155"/>
              <p:cNvSpPr txBox="1">
                <a:spLocks noRot="1" noChangeAspect="1" noMove="1" noResize="1" noEditPoints="1" noAdjustHandles="1" noChangeArrowheads="1" noChangeShapeType="1" noTextEdit="1"/>
              </p:cNvSpPr>
              <p:nvPr/>
            </p:nvSpPr>
            <p:spPr>
              <a:xfrm>
                <a:off x="951754" y="2041139"/>
                <a:ext cx="9811183" cy="1021906"/>
              </a:xfrm>
              <a:prstGeom prst="rect">
                <a:avLst/>
              </a:prstGeom>
              <a:blipFill>
                <a:blip r:embed="rId3"/>
                <a:stretch>
                  <a:fillRect l="-904"/>
                </a:stretch>
              </a:blipFill>
              <a:ln>
                <a:noFill/>
              </a:ln>
            </p:spPr>
            <p:txBody>
              <a:bodyPr/>
              <a:lstStyle/>
              <a:p>
                <a:r>
                  <a:rPr lang="en-US">
                    <a:noFill/>
                  </a:rPr>
                  <a:t> </a:t>
                </a:r>
              </a:p>
            </p:txBody>
          </p:sp>
        </mc:Fallback>
      </mc:AlternateContent>
      <p:sp>
        <p:nvSpPr>
          <p:cNvPr id="1010" name="Google Shape;1010;p155">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56"/>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How To: Solve Trigonometric Equations</a:t>
            </a:r>
            <a:endParaRPr/>
          </a:p>
        </p:txBody>
      </p:sp>
      <p:sp>
        <p:nvSpPr>
          <p:cNvPr id="1016" name="Google Shape;1016;p156"/>
          <p:cNvSpPr txBox="1"/>
          <p:nvPr/>
        </p:nvSpPr>
        <p:spPr>
          <a:xfrm>
            <a:off x="831833" y="1384300"/>
            <a:ext cx="10559700" cy="3761700"/>
          </a:xfrm>
          <a:prstGeom prst="rect">
            <a:avLst/>
          </a:prstGeom>
          <a:noFill/>
          <a:ln>
            <a:noFill/>
          </a:ln>
        </p:spPr>
        <p:txBody>
          <a:bodyPr spcFirstLastPara="1" wrap="square" lIns="121900" tIns="121900" rIns="121900" bIns="121900" anchor="t" anchorCtr="0">
            <a:spAutoFit/>
          </a:bodyPr>
          <a:lstStyle/>
          <a:p>
            <a:pPr marL="457200" marR="0" lvl="0" indent="-381000" algn="l" rtl="0">
              <a:lnSpc>
                <a:spcPct val="113000"/>
              </a:lnSpc>
              <a:spcBef>
                <a:spcPts val="0"/>
              </a:spcBef>
              <a:spcAft>
                <a:spcPts val="0"/>
              </a:spcAft>
              <a:buClr>
                <a:schemeClr val="dk1"/>
              </a:buClr>
              <a:buSzPts val="2400"/>
              <a:buAutoNum type="arabicPeriod"/>
            </a:pPr>
            <a:r>
              <a:rPr lang="en-US" sz="2400" dirty="0">
                <a:solidFill>
                  <a:schemeClr val="dk1"/>
                </a:solidFill>
              </a:rPr>
              <a:t>Look for patterns: Difference of squares? Factoring opportunity?</a:t>
            </a:r>
            <a:endParaRPr sz="2400" dirty="0">
              <a:solidFill>
                <a:schemeClr val="dk1"/>
              </a:solidFill>
            </a:endParaRPr>
          </a:p>
          <a:p>
            <a:pPr marL="457200" marR="0" lvl="0" indent="-381000" algn="l" rtl="0">
              <a:lnSpc>
                <a:spcPct val="113000"/>
              </a:lnSpc>
              <a:spcBef>
                <a:spcPts val="1000"/>
              </a:spcBef>
              <a:spcAft>
                <a:spcPts val="0"/>
              </a:spcAft>
              <a:buClr>
                <a:schemeClr val="dk1"/>
              </a:buClr>
              <a:buSzPts val="2400"/>
              <a:buAutoNum type="arabicPeriod"/>
            </a:pPr>
            <a:r>
              <a:rPr lang="en-US" sz="2400" dirty="0">
                <a:solidFill>
                  <a:schemeClr val="dk1"/>
                </a:solidFill>
              </a:rPr>
              <a:t>Substitute: Replace trig expression with a variable (like u)</a:t>
            </a:r>
            <a:endParaRPr sz="2400" dirty="0">
              <a:solidFill>
                <a:schemeClr val="dk1"/>
              </a:solidFill>
            </a:endParaRPr>
          </a:p>
          <a:p>
            <a:pPr marL="457200" marR="0" lvl="0" indent="-381000" algn="l" rtl="0">
              <a:lnSpc>
                <a:spcPct val="113000"/>
              </a:lnSpc>
              <a:spcBef>
                <a:spcPts val="1000"/>
              </a:spcBef>
              <a:spcAft>
                <a:spcPts val="0"/>
              </a:spcAft>
              <a:buClr>
                <a:schemeClr val="dk1"/>
              </a:buClr>
              <a:buSzPts val="2400"/>
              <a:buAutoNum type="arabicPeriod"/>
            </a:pPr>
            <a:r>
              <a:rPr lang="en-US" sz="2400" dirty="0">
                <a:solidFill>
                  <a:schemeClr val="dk1"/>
                </a:solidFill>
              </a:rPr>
              <a:t>Solve algebraically: Treat it like any algebra equation</a:t>
            </a:r>
            <a:endParaRPr sz="2400" dirty="0">
              <a:solidFill>
                <a:schemeClr val="dk1"/>
              </a:solidFill>
            </a:endParaRPr>
          </a:p>
          <a:p>
            <a:pPr marL="457200" marR="0" lvl="0" indent="-381000" algn="l" rtl="0">
              <a:lnSpc>
                <a:spcPct val="113000"/>
              </a:lnSpc>
              <a:spcBef>
                <a:spcPts val="1000"/>
              </a:spcBef>
              <a:spcAft>
                <a:spcPts val="0"/>
              </a:spcAft>
              <a:buClr>
                <a:schemeClr val="dk1"/>
              </a:buClr>
              <a:buSzPts val="2400"/>
              <a:buAutoNum type="arabicPeriod"/>
            </a:pPr>
            <a:r>
              <a:rPr lang="en-US" sz="2400" dirty="0">
                <a:solidFill>
                  <a:schemeClr val="dk1"/>
                </a:solidFill>
              </a:rPr>
              <a:t>Substitute back: Put the trig function back in</a:t>
            </a:r>
            <a:endParaRPr sz="2400" dirty="0">
              <a:solidFill>
                <a:schemeClr val="dk1"/>
              </a:solidFill>
            </a:endParaRPr>
          </a:p>
          <a:p>
            <a:pPr marL="457200" marR="0" lvl="0" indent="-381000" algn="l" rtl="0">
              <a:lnSpc>
                <a:spcPct val="113000"/>
              </a:lnSpc>
              <a:spcBef>
                <a:spcPts val="1000"/>
              </a:spcBef>
              <a:spcAft>
                <a:spcPts val="0"/>
              </a:spcAft>
              <a:buClr>
                <a:schemeClr val="dk1"/>
              </a:buClr>
              <a:buSzPts val="2400"/>
              <a:buAutoNum type="arabicPeriod"/>
            </a:pPr>
            <a:r>
              <a:rPr lang="en-US" sz="2400" dirty="0">
                <a:solidFill>
                  <a:schemeClr val="dk1"/>
                </a:solidFill>
              </a:rPr>
              <a:t>Solve for the angle: Use unit circle or calculator</a:t>
            </a:r>
            <a:endParaRPr sz="24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r>
              <a:rPr lang="en-US" sz="2400" dirty="0">
                <a:solidFill>
                  <a:schemeClr val="dk1"/>
                </a:solidFill>
              </a:rPr>
              <a:t>This is the same process you use for algebraic equations—trig is just another layer!</a:t>
            </a:r>
            <a:endParaRPr sz="2400" dirty="0">
              <a:solidFill>
                <a:schemeClr val="dk1"/>
              </a:solidFill>
            </a:endParaRPr>
          </a:p>
        </p:txBody>
      </p:sp>
      <p:sp>
        <p:nvSpPr>
          <p:cNvPr id="1017" name="Google Shape;1017;p156">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57"/>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Example: Linear Equation (Single Function)</a:t>
            </a:r>
            <a:endParaRPr/>
          </a:p>
          <a:p>
            <a:pPr marL="0" lvl="0" indent="0" algn="l" rtl="0">
              <a:lnSpc>
                <a:spcPct val="90000"/>
              </a:lnSpc>
              <a:spcBef>
                <a:spcPts val="0"/>
              </a:spcBef>
              <a:spcAft>
                <a:spcPts val="0"/>
              </a:spcAft>
              <a:buClr>
                <a:schemeClr val="accent5"/>
              </a:buClr>
              <a:buSzPct val="100000"/>
              <a:buFont typeface="Arial"/>
              <a:buNone/>
            </a:pPr>
            <a:endParaRPr/>
          </a:p>
        </p:txBody>
      </p:sp>
      <mc:AlternateContent xmlns:mc="http://schemas.openxmlformats.org/markup-compatibility/2006">
        <mc:Choice xmlns:a14="http://schemas.microsoft.com/office/drawing/2010/main" Requires="a14">
          <p:sp>
            <p:nvSpPr>
              <p:cNvPr id="1023" name="Google Shape;1023;p157"/>
              <p:cNvSpPr txBox="1"/>
              <p:nvPr/>
            </p:nvSpPr>
            <p:spPr>
              <a:xfrm>
                <a:off x="816150" y="1180006"/>
                <a:ext cx="10559700" cy="4593525"/>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Solve </a:t>
                </a:r>
                <a14:m>
                  <m:oMath xmlns:m="http://schemas.openxmlformats.org/officeDocument/2006/math">
                    <m:r>
                      <a:rPr lang="en-US" sz="2200" i="1" dirty="0" smtClean="0">
                        <a:solidFill>
                          <a:schemeClr val="dk1"/>
                        </a:solidFill>
                        <a:latin typeface="Cambria Math" panose="02040503050406030204" pitchFamily="18" charset="0"/>
                      </a:rPr>
                      <m:t>2</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𝑥</m:t>
                            </m:r>
                          </m:e>
                        </m:d>
                      </m:e>
                    </m:func>
                    <m:r>
                      <a:rPr lang="en-US" sz="2200" i="1" dirty="0" smtClean="0">
                        <a:solidFill>
                          <a:schemeClr val="dk1"/>
                        </a:solidFill>
                        <a:latin typeface="Cambria Math" panose="02040503050406030204" pitchFamily="18" charset="0"/>
                      </a:rPr>
                      <m:t>−1=0</m:t>
                    </m:r>
                  </m:oMath>
                </a14:m>
                <a:r>
                  <a:rPr lang="en-US" sz="2200" dirty="0">
                    <a:solidFill>
                      <a:schemeClr val="dk1"/>
                    </a:solidFill>
                  </a:rPr>
                  <a:t> on </a:t>
                </a:r>
                <a14:m>
                  <m:oMath xmlns:m="http://schemas.openxmlformats.org/officeDocument/2006/math">
                    <m:d>
                      <m:dPr>
                        <m:begChr m:val="["/>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0,2</m:t>
                        </m:r>
                        <m:r>
                          <a:rPr lang="en-US" sz="2200" i="1" dirty="0" smtClean="0">
                            <a:solidFill>
                              <a:schemeClr val="dk1"/>
                            </a:solidFill>
                            <a:latin typeface="Cambria Math" panose="02040503050406030204" pitchFamily="18" charset="0"/>
                          </a:rPr>
                          <m:t>𝜋</m:t>
                        </m:r>
                      </m:e>
                    </m:d>
                  </m:oMath>
                </a14:m>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Solution: </a:t>
                </a:r>
                <a:endParaRPr sz="2200" dirty="0">
                  <a:solidFill>
                    <a:schemeClr val="dk1"/>
                  </a:solidFill>
                </a:endParaRPr>
              </a:p>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Step 1: Isolate the trig function:</a:t>
                </a:r>
                <a:endParaRPr sz="2200" dirty="0">
                  <a:solidFill>
                    <a:schemeClr val="dk1"/>
                  </a:solidFill>
                </a:endParaRPr>
              </a:p>
              <a:p>
                <a:pPr marL="45720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 </a:t>
                </a:r>
                <a14:m>
                  <m:oMath xmlns:m="http://schemas.openxmlformats.org/officeDocument/2006/math">
                    <m:r>
                      <a:rPr lang="en-US" sz="2200" i="1" dirty="0" smtClean="0">
                        <a:solidFill>
                          <a:schemeClr val="dk1"/>
                        </a:solidFill>
                        <a:latin typeface="Cambria Math" panose="02040503050406030204" pitchFamily="18" charset="0"/>
                      </a:rPr>
                      <m:t>2</m:t>
                    </m:r>
                    <m:func>
                      <m:funcPr>
                        <m:ctrlPr>
                          <a:rPr lang="en-US" sz="2200" i="1" dirty="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𝑥</m:t>
                            </m:r>
                          </m:e>
                        </m:d>
                      </m:e>
                    </m:func>
                    <m:r>
                      <a:rPr lang="en-US" sz="2200" i="1" dirty="0">
                        <a:solidFill>
                          <a:schemeClr val="dk1"/>
                        </a:solidFill>
                        <a:latin typeface="Cambria Math" panose="02040503050406030204" pitchFamily="18" charset="0"/>
                      </a:rPr>
                      <m:t>=1</m:t>
                    </m:r>
                  </m:oMath>
                </a14:m>
              </a:p>
              <a:p>
                <a:pPr marL="45720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a:solidFill>
                              <a:schemeClr val="dk1"/>
                            </a:solidFill>
                            <a:latin typeface="Cambria Math" panose="02040503050406030204" pitchFamily="18" charset="0"/>
                          </a:rPr>
                          <m:t>sin</m:t>
                        </m:r>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𝑥</m:t>
                            </m:r>
                          </m:e>
                        </m:d>
                      </m:e>
                    </m:func>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1</m:t>
                        </m:r>
                      </m:num>
                      <m:den>
                        <m:r>
                          <a:rPr lang="en-US" sz="2200" i="1" dirty="0">
                            <a:solidFill>
                              <a:schemeClr val="dk1"/>
                            </a:solidFill>
                            <a:latin typeface="Cambria Math" panose="02040503050406030204" pitchFamily="18" charset="0"/>
                          </a:rPr>
                          <m:t>2</m:t>
                        </m:r>
                      </m:den>
                    </m:f>
                  </m:oMath>
                </a14:m>
              </a:p>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Step 2: Find angles from the unit circle:</a:t>
                </a:r>
                <a:endParaRPr sz="2200" dirty="0">
                  <a:solidFill>
                    <a:schemeClr val="dk1"/>
                  </a:solidFill>
                </a:endParaRPr>
              </a:p>
              <a:p>
                <a:pPr marL="45720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Where is sine equal to </a:t>
                </a:r>
                <a14:m>
                  <m:oMath xmlns:m="http://schemas.openxmlformats.org/officeDocument/2006/math">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1</m:t>
                        </m:r>
                      </m:num>
                      <m:den>
                        <m:r>
                          <a:rPr lang="en-US" sz="2200" i="1" dirty="0" smtClean="0">
                            <a:solidFill>
                              <a:schemeClr val="dk1"/>
                            </a:solidFill>
                            <a:latin typeface="Cambria Math" panose="02040503050406030204" pitchFamily="18" charset="0"/>
                          </a:rPr>
                          <m:t>2</m:t>
                        </m:r>
                      </m:den>
                    </m:f>
                  </m:oMath>
                </a14:m>
                <a:r>
                  <a:rPr lang="en-US" sz="2200" dirty="0">
                    <a:solidFill>
                      <a:schemeClr val="dk1"/>
                    </a:solidFill>
                  </a:rPr>
                  <a:t> ?</a:t>
                </a:r>
                <a:endParaRPr sz="2200" dirty="0">
                  <a:solidFill>
                    <a:schemeClr val="dk1"/>
                  </a:solidFill>
                </a:endParaRPr>
              </a:p>
              <a:p>
                <a:pPr marL="457200" marR="0" lvl="0" indent="0" algn="l" rtl="0">
                  <a:lnSpc>
                    <a:spcPct val="113000"/>
                  </a:lnSpc>
                  <a:spcBef>
                    <a:spcPts val="0"/>
                  </a:spcBef>
                  <a:spcAft>
                    <a:spcPts val="0"/>
                  </a:spcAft>
                  <a:buClr>
                    <a:srgbClr val="000000"/>
                  </a:buClr>
                  <a:buSzPts val="2800"/>
                  <a:buFont typeface="Arial"/>
                  <a:buNone/>
                </a:pPr>
                <a14:m>
                  <m:oMath xmlns:m="http://schemas.openxmlformats.org/officeDocument/2006/math">
                    <m:r>
                      <a:rPr lang="en-US" sz="2200" i="1" dirty="0" smtClean="0">
                        <a:solidFill>
                          <a:schemeClr val="dk1"/>
                        </a:solidFill>
                        <a:latin typeface="Cambria Math" panose="02040503050406030204" pitchFamily="18" charset="0"/>
                      </a:rPr>
                      <m:t>𝑥</m:t>
                    </m:r>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𝜋</m:t>
                        </m:r>
                      </m:num>
                      <m:den>
                        <m:r>
                          <a:rPr lang="en-US" sz="2200" i="1" dirty="0" smtClean="0">
                            <a:solidFill>
                              <a:schemeClr val="dk1"/>
                            </a:solidFill>
                            <a:latin typeface="Cambria Math" panose="02040503050406030204" pitchFamily="18" charset="0"/>
                          </a:rPr>
                          <m:t>6</m:t>
                        </m:r>
                      </m:den>
                    </m:f>
                  </m:oMath>
                </a14:m>
                <a:r>
                  <a:rPr lang="en-US" sz="2200" dirty="0">
                    <a:solidFill>
                      <a:schemeClr val="dk1"/>
                    </a:solidFill>
                  </a:rPr>
                  <a:t>  and  </a:t>
                </a:r>
                <a14:m>
                  <m:oMath xmlns:m="http://schemas.openxmlformats.org/officeDocument/2006/math">
                    <m:r>
                      <a:rPr lang="en-US" sz="2200" i="1" dirty="0" smtClean="0">
                        <a:solidFill>
                          <a:schemeClr val="dk1"/>
                        </a:solidFill>
                        <a:latin typeface="Cambria Math" panose="02040503050406030204" pitchFamily="18" charset="0"/>
                      </a:rPr>
                      <m:t>𝑥</m:t>
                    </m:r>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5</m:t>
                        </m:r>
                        <m:r>
                          <a:rPr lang="en-US" sz="2200" i="1" dirty="0">
                            <a:solidFill>
                              <a:schemeClr val="dk1"/>
                            </a:solidFill>
                            <a:latin typeface="Cambria Math" panose="02040503050406030204" pitchFamily="18" charset="0"/>
                          </a:rPr>
                          <m:t>𝜋</m:t>
                        </m:r>
                      </m:num>
                      <m:den>
                        <m:r>
                          <a:rPr lang="en-US" sz="2200" i="1" dirty="0">
                            <a:solidFill>
                              <a:schemeClr val="dk1"/>
                            </a:solidFill>
                            <a:latin typeface="Cambria Math" panose="02040503050406030204" pitchFamily="18" charset="0"/>
                          </a:rPr>
                          <m:t>6</m:t>
                        </m:r>
                      </m:den>
                    </m:f>
                  </m:oMath>
                </a14:m>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Final Answer:  </a:t>
                </a:r>
                <a14:m>
                  <m:oMath xmlns:m="http://schemas.openxmlformats.org/officeDocument/2006/math">
                    <m:r>
                      <a:rPr lang="en-US" sz="2200" i="1" dirty="0" smtClean="0">
                        <a:solidFill>
                          <a:schemeClr val="dk1"/>
                        </a:solidFill>
                        <a:latin typeface="Cambria Math" panose="02040503050406030204" pitchFamily="18" charset="0"/>
                      </a:rPr>
                      <m:t>𝑥</m:t>
                    </m:r>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𝜋</m:t>
                        </m:r>
                      </m:num>
                      <m:den>
                        <m:r>
                          <a:rPr lang="en-US" sz="2200" i="1" dirty="0" smtClean="0">
                            <a:solidFill>
                              <a:schemeClr val="dk1"/>
                            </a:solidFill>
                            <a:latin typeface="Cambria Math" panose="02040503050406030204" pitchFamily="18" charset="0"/>
                          </a:rPr>
                          <m:t>6</m:t>
                        </m:r>
                      </m:den>
                    </m:f>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5</m:t>
                        </m:r>
                        <m:r>
                          <a:rPr lang="en-US" sz="2200" i="1" dirty="0" smtClean="0">
                            <a:solidFill>
                              <a:schemeClr val="dk1"/>
                            </a:solidFill>
                            <a:latin typeface="Cambria Math" panose="02040503050406030204" pitchFamily="18" charset="0"/>
                          </a:rPr>
                          <m:t>𝜋</m:t>
                        </m:r>
                      </m:num>
                      <m:den>
                        <m:r>
                          <a:rPr lang="en-US" sz="2200" i="1" dirty="0" smtClean="0">
                            <a:solidFill>
                              <a:schemeClr val="dk1"/>
                            </a:solidFill>
                            <a:latin typeface="Cambria Math" panose="02040503050406030204" pitchFamily="18" charset="0"/>
                          </a:rPr>
                          <m:t>6</m:t>
                        </m:r>
                      </m:den>
                    </m:f>
                  </m:oMath>
                </a14:m>
              </a:p>
            </p:txBody>
          </p:sp>
        </mc:Choice>
        <mc:Fallback>
          <p:sp>
            <p:nvSpPr>
              <p:cNvPr id="1023" name="Google Shape;1023;p157"/>
              <p:cNvSpPr txBox="1">
                <a:spLocks noRot="1" noChangeAspect="1" noMove="1" noResize="1" noEditPoints="1" noAdjustHandles="1" noChangeArrowheads="1" noChangeShapeType="1" noTextEdit="1"/>
              </p:cNvSpPr>
              <p:nvPr/>
            </p:nvSpPr>
            <p:spPr>
              <a:xfrm>
                <a:off x="816150" y="1180006"/>
                <a:ext cx="10559700" cy="4593525"/>
              </a:xfrm>
              <a:prstGeom prst="rect">
                <a:avLst/>
              </a:prstGeom>
              <a:blipFill>
                <a:blip r:embed="rId3"/>
                <a:stretch>
                  <a:fillRect l="-481"/>
                </a:stretch>
              </a:blipFill>
              <a:ln>
                <a:noFill/>
              </a:ln>
            </p:spPr>
            <p:txBody>
              <a:bodyPr/>
              <a:lstStyle/>
              <a:p>
                <a:r>
                  <a:rPr lang="en-US">
                    <a:noFill/>
                  </a:rPr>
                  <a:t> </a:t>
                </a:r>
              </a:p>
            </p:txBody>
          </p:sp>
        </mc:Fallback>
      </mc:AlternateContent>
      <p:sp>
        <p:nvSpPr>
          <p:cNvPr id="1024" name="Google Shape;1024;p157">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5" name="Google Shape;1025;p15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63500" y="1538402"/>
            <a:ext cx="4837275" cy="4837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58"/>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Solve Trigonometric Equations</a:t>
            </a:r>
            <a:endParaRPr>
              <a:solidFill>
                <a:schemeClr val="accent5"/>
              </a:solidFill>
            </a:endParaRPr>
          </a:p>
        </p:txBody>
      </p:sp>
      <mc:AlternateContent xmlns:mc="http://schemas.openxmlformats.org/markup-compatibility/2006">
        <mc:Choice xmlns:a14="http://schemas.microsoft.com/office/drawing/2010/main" Requires="a14">
          <p:sp>
            <p:nvSpPr>
              <p:cNvPr id="1031" name="Google Shape;1031;p158"/>
              <p:cNvSpPr txBox="1"/>
              <p:nvPr/>
            </p:nvSpPr>
            <p:spPr>
              <a:xfrm>
                <a:off x="2043983" y="1876247"/>
                <a:ext cx="8568900" cy="73310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Solve </a:t>
                </a:r>
                <a14:m>
                  <m:oMath xmlns:m="http://schemas.openxmlformats.org/officeDocument/2006/math">
                    <m:r>
                      <a:rPr lang="en-US" sz="2800" i="1" dirty="0" smtClean="0">
                        <a:solidFill>
                          <a:schemeClr val="dk1"/>
                        </a:solidFill>
                        <a:latin typeface="Cambria Math" panose="02040503050406030204" pitchFamily="18" charset="0"/>
                      </a:rPr>
                      <m:t>3</m:t>
                    </m:r>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cos</m:t>
                        </m:r>
                      </m:fName>
                      <m:e>
                        <m:d>
                          <m:dPr>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𝑥</m:t>
                            </m:r>
                          </m:e>
                        </m:d>
                      </m:e>
                    </m:func>
                    <m:r>
                      <a:rPr lang="en-US" sz="2800" i="1" dirty="0" smtClean="0">
                        <a:solidFill>
                          <a:schemeClr val="dk1"/>
                        </a:solidFill>
                        <a:latin typeface="Cambria Math" panose="02040503050406030204" pitchFamily="18" charset="0"/>
                      </a:rPr>
                      <m:t>+2=0</m:t>
                    </m:r>
                  </m:oMath>
                </a14:m>
                <a:r>
                  <a:rPr lang="en-US" sz="2800" dirty="0">
                    <a:solidFill>
                      <a:schemeClr val="dk1"/>
                    </a:solidFill>
                  </a:rPr>
                  <a:t> on </a:t>
                </a:r>
                <a14:m>
                  <m:oMath xmlns:m="http://schemas.openxmlformats.org/officeDocument/2006/math">
                    <m:d>
                      <m:dPr>
                        <m:begChr m:val="["/>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0,2</m:t>
                        </m:r>
                        <m:r>
                          <a:rPr lang="en-US" sz="2800" i="1" dirty="0" smtClean="0">
                            <a:solidFill>
                              <a:schemeClr val="dk1"/>
                            </a:solidFill>
                            <a:latin typeface="Cambria Math" panose="02040503050406030204" pitchFamily="18" charset="0"/>
                          </a:rPr>
                          <m:t>𝜋</m:t>
                        </m:r>
                      </m:e>
                    </m:d>
                  </m:oMath>
                </a14:m>
                <a:r>
                  <a:rPr lang="en-US" sz="2800" dirty="0">
                    <a:solidFill>
                      <a:schemeClr val="dk1"/>
                    </a:solidFill>
                  </a:rPr>
                  <a:t>.</a:t>
                </a:r>
                <a:endParaRPr sz="2800" b="0" i="0" u="none" strike="noStrike" cap="none" dirty="0">
                  <a:solidFill>
                    <a:schemeClr val="dk1"/>
                  </a:solidFill>
                  <a:latin typeface="Arial"/>
                  <a:ea typeface="Arial"/>
                  <a:cs typeface="Arial"/>
                  <a:sym typeface="Arial"/>
                </a:endParaRPr>
              </a:p>
            </p:txBody>
          </p:sp>
        </mc:Choice>
        <mc:Fallback>
          <p:sp>
            <p:nvSpPr>
              <p:cNvPr id="1031" name="Google Shape;1031;p158"/>
              <p:cNvSpPr txBox="1">
                <a:spLocks noRot="1" noChangeAspect="1" noMove="1" noResize="1" noEditPoints="1" noAdjustHandles="1" noChangeArrowheads="1" noChangeShapeType="1" noTextEdit="1"/>
              </p:cNvSpPr>
              <p:nvPr/>
            </p:nvSpPr>
            <p:spPr>
              <a:xfrm>
                <a:off x="2043983" y="1876247"/>
                <a:ext cx="8568900" cy="733109"/>
              </a:xfrm>
              <a:prstGeom prst="rect">
                <a:avLst/>
              </a:prstGeom>
              <a:blipFill>
                <a:blip r:embed="rId3"/>
                <a:stretch>
                  <a:fillRect l="-1036" b="-5085"/>
                </a:stretch>
              </a:blipFill>
              <a:ln>
                <a:noFill/>
              </a:ln>
            </p:spPr>
            <p:txBody>
              <a:bodyPr/>
              <a:lstStyle/>
              <a:p>
                <a:r>
                  <a:rPr lang="en-US">
                    <a:noFill/>
                  </a:rPr>
                  <a:t> </a:t>
                </a:r>
              </a:p>
            </p:txBody>
          </p:sp>
        </mc:Fallback>
      </mc:AlternateContent>
      <p:sp>
        <p:nvSpPr>
          <p:cNvPr id="1032" name="Google Shape;1032;p158">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59"/>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Using a Calculator to Solve Trig Equations</a:t>
            </a:r>
            <a:endParaRPr/>
          </a:p>
        </p:txBody>
      </p:sp>
      <mc:AlternateContent xmlns:mc="http://schemas.openxmlformats.org/markup-compatibility/2006">
        <mc:Choice xmlns:a14="http://schemas.microsoft.com/office/drawing/2010/main" Requires="a14">
          <p:sp>
            <p:nvSpPr>
              <p:cNvPr id="1038" name="Google Shape;1038;p159"/>
              <p:cNvSpPr txBox="1"/>
              <p:nvPr/>
            </p:nvSpPr>
            <p:spPr>
              <a:xfrm>
                <a:off x="831825" y="1384300"/>
                <a:ext cx="10213800" cy="2974172"/>
              </a:xfrm>
              <a:prstGeom prst="rect">
                <a:avLst/>
              </a:prstGeom>
              <a:noFill/>
              <a:ln>
                <a:noFill/>
              </a:ln>
            </p:spPr>
            <p:txBody>
              <a:bodyPr spcFirstLastPara="1" wrap="square" lIns="121900" tIns="121900" rIns="121900" bIns="121900" anchor="t" anchorCtr="0">
                <a:spAutoFit/>
              </a:bodyPr>
              <a:lstStyle/>
              <a:p>
                <a:pPr marL="76200" marR="0" lvl="0" algn="l" rtl="0">
                  <a:lnSpc>
                    <a:spcPct val="113000"/>
                  </a:lnSpc>
                  <a:spcBef>
                    <a:spcPts val="0"/>
                  </a:spcBef>
                  <a:spcAft>
                    <a:spcPts val="0"/>
                  </a:spcAft>
                  <a:buClr>
                    <a:schemeClr val="dk1"/>
                  </a:buClr>
                  <a:buSzPts val="2400"/>
                </a:pPr>
                <a:r>
                  <a:rPr lang="en-US" sz="2400" dirty="0">
                    <a:solidFill>
                      <a:schemeClr val="dk1"/>
                    </a:solidFill>
                  </a:rPr>
                  <a:t>Not every solution is a "nice" angle from the unit circle</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Use a calculator for angles like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=0.6</m:t>
                    </m:r>
                  </m:oMath>
                </a14:m>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Check your mode: Degrees or radians? (Match the problem!)</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Calculator gives one solution—use periodicity for all solutions</a:t>
                </a:r>
                <a:endParaRPr sz="2400" dirty="0">
                  <a:solidFill>
                    <a:schemeClr val="dk1"/>
                  </a:solidFill>
                </a:endParaRPr>
              </a:p>
              <a:p>
                <a:pPr marL="76200" marR="0" lvl="0" algn="l" rtl="0">
                  <a:lnSpc>
                    <a:spcPct val="113000"/>
                  </a:lnSpc>
                  <a:spcBef>
                    <a:spcPts val="1000"/>
                  </a:spcBef>
                  <a:spcAft>
                    <a:spcPts val="1000"/>
                  </a:spcAft>
                  <a:buClr>
                    <a:schemeClr val="dk1"/>
                  </a:buClr>
                  <a:buSzPts val="2400"/>
                </a:pPr>
                <a:r>
                  <a:rPr lang="en-US" sz="2400" dirty="0">
                    <a:solidFill>
                      <a:schemeClr val="dk1"/>
                    </a:solidFill>
                  </a:rPr>
                  <a:t>Example: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=0.6⇒</m:t>
                    </m:r>
                    <m:r>
                      <a:rPr lang="en-US" sz="2400" i="1" dirty="0">
                        <a:solidFill>
                          <a:schemeClr val="dk1"/>
                        </a:solidFill>
                        <a:latin typeface="Cambria Math" panose="02040503050406030204" pitchFamily="18" charset="0"/>
                      </a:rPr>
                      <m:t>𝑥</m:t>
                    </m:r>
                    <m:r>
                      <a:rPr lang="en-US" sz="2400" i="1" dirty="0">
                        <a:solidFill>
                          <a:schemeClr val="dk1"/>
                        </a:solidFill>
                        <a:latin typeface="Cambria Math" panose="02040503050406030204" pitchFamily="18" charset="0"/>
                      </a:rPr>
                      <m:t>≈0.6435</m:t>
                    </m:r>
                  </m:oMath>
                </a14:m>
                <a:r>
                  <a:rPr lang="en-US" sz="2400" dirty="0">
                    <a:solidFill>
                      <a:schemeClr val="dk1"/>
                    </a:solidFill>
                  </a:rPr>
                  <a:t> rad (one solution)</a:t>
                </a:r>
                <a:endParaRPr sz="2400" dirty="0">
                  <a:solidFill>
                    <a:schemeClr val="dk1"/>
                  </a:solidFill>
                </a:endParaRPr>
              </a:p>
            </p:txBody>
          </p:sp>
        </mc:Choice>
        <mc:Fallback>
          <p:sp>
            <p:nvSpPr>
              <p:cNvPr id="1038" name="Google Shape;1038;p159"/>
              <p:cNvSpPr txBox="1">
                <a:spLocks noRot="1" noChangeAspect="1" noMove="1" noResize="1" noEditPoints="1" noAdjustHandles="1" noChangeArrowheads="1" noChangeShapeType="1" noTextEdit="1"/>
              </p:cNvSpPr>
              <p:nvPr/>
            </p:nvSpPr>
            <p:spPr>
              <a:xfrm>
                <a:off x="831825" y="1384300"/>
                <a:ext cx="10213800" cy="2974172"/>
              </a:xfrm>
              <a:prstGeom prst="rect">
                <a:avLst/>
              </a:prstGeom>
              <a:blipFill>
                <a:blip r:embed="rId3"/>
                <a:stretch>
                  <a:fillRect/>
                </a:stretch>
              </a:blipFill>
              <a:ln>
                <a:noFill/>
              </a:ln>
            </p:spPr>
            <p:txBody>
              <a:bodyPr/>
              <a:lstStyle/>
              <a:p>
                <a:r>
                  <a:rPr lang="en-US">
                    <a:noFill/>
                  </a:rPr>
                  <a:t> </a:t>
                </a:r>
              </a:p>
            </p:txBody>
          </p:sp>
        </mc:Fallback>
      </mc:AlternateContent>
      <p:sp>
        <p:nvSpPr>
          <p:cNvPr id="1039" name="Google Shape;1039;p159">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60"/>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Example: Using a Calculator</a:t>
            </a:r>
            <a:endParaRPr/>
          </a:p>
        </p:txBody>
      </p:sp>
      <mc:AlternateContent xmlns:mc="http://schemas.openxmlformats.org/markup-compatibility/2006">
        <mc:Choice xmlns:a14="http://schemas.microsoft.com/office/drawing/2010/main" Requires="a14">
          <p:sp>
            <p:nvSpPr>
              <p:cNvPr id="1045" name="Google Shape;1045;p160"/>
              <p:cNvSpPr txBox="1"/>
              <p:nvPr/>
            </p:nvSpPr>
            <p:spPr>
              <a:xfrm>
                <a:off x="816158" y="1182425"/>
                <a:ext cx="10559700" cy="484320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Solve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𝑥</m:t>
                            </m:r>
                          </m:e>
                        </m:d>
                      </m:e>
                    </m:func>
                    <m:r>
                      <a:rPr lang="en-US" sz="2200" i="1" dirty="0" smtClean="0">
                        <a:solidFill>
                          <a:schemeClr val="dk1"/>
                        </a:solidFill>
                        <a:latin typeface="Cambria Math" panose="02040503050406030204" pitchFamily="18" charset="0"/>
                      </a:rPr>
                      <m:t>=0.75</m:t>
                    </m:r>
                  </m:oMath>
                </a14:m>
                <a:r>
                  <a:rPr lang="en-US" sz="2200" dirty="0">
                    <a:solidFill>
                      <a:schemeClr val="dk1"/>
                    </a:solidFill>
                  </a:rPr>
                  <a:t> on </a:t>
                </a:r>
                <a14:m>
                  <m:oMath xmlns:m="http://schemas.openxmlformats.org/officeDocument/2006/math">
                    <m:d>
                      <m:dPr>
                        <m:begChr m:val="["/>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0,2</m:t>
                        </m:r>
                        <m:r>
                          <a:rPr lang="en-US" sz="2200" i="1" dirty="0" smtClean="0">
                            <a:solidFill>
                              <a:schemeClr val="dk1"/>
                            </a:solidFill>
                            <a:latin typeface="Cambria Math" panose="02040503050406030204" pitchFamily="18" charset="0"/>
                          </a:rPr>
                          <m:t>𝜋</m:t>
                        </m:r>
                      </m:e>
                    </m:d>
                  </m:oMath>
                </a14:m>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Solution:</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1: Use inverse cosine.  </a:t>
                </a:r>
                <a14:m>
                  <m:oMath xmlns:m="http://schemas.openxmlformats.org/officeDocument/2006/math">
                    <m:r>
                      <a:rPr lang="en-US" sz="2200" i="1" dirty="0" smtClean="0">
                        <a:solidFill>
                          <a:schemeClr val="dk1"/>
                        </a:solidFill>
                        <a:latin typeface="Cambria Math" panose="02040503050406030204" pitchFamily="18" charset="0"/>
                      </a:rPr>
                      <m:t>𝑥</m:t>
                    </m:r>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a:solidFill>
                                  <a:schemeClr val="dk1"/>
                                </a:solidFill>
                                <a:latin typeface="Cambria Math" panose="02040503050406030204" pitchFamily="18" charset="0"/>
                              </a:rPr>
                              <m:t>−1</m:t>
                            </m:r>
                          </m:sup>
                        </m:sSup>
                      </m:fName>
                      <m:e>
                        <m:d>
                          <m:dPr>
                            <m:ctrlPr>
                              <a:rPr lang="en-US" sz="2200" i="1" dirty="0">
                                <a:solidFill>
                                  <a:schemeClr val="dk1"/>
                                </a:solidFill>
                                <a:latin typeface="Cambria Math" panose="02040503050406030204" pitchFamily="18" charset="0"/>
                              </a:rPr>
                            </m:ctrlPr>
                          </m:dPr>
                          <m:e>
                            <m:r>
                              <a:rPr lang="en-US" sz="2200" i="1" dirty="0">
                                <a:solidFill>
                                  <a:schemeClr val="dk1"/>
                                </a:solidFill>
                                <a:latin typeface="Cambria Math" panose="02040503050406030204" pitchFamily="18" charset="0"/>
                              </a:rPr>
                              <m:t>0.75</m:t>
                            </m:r>
                          </m:e>
                        </m:d>
                      </m:e>
                    </m:func>
                    <m:r>
                      <a:rPr lang="en-US" sz="2200" i="1" dirty="0">
                        <a:solidFill>
                          <a:schemeClr val="dk1"/>
                        </a:solidFill>
                        <a:latin typeface="Cambria Math" panose="02040503050406030204" pitchFamily="18" charset="0"/>
                      </a:rPr>
                      <m:t>≈0.7227</m:t>
                    </m:r>
                  </m:oMath>
                </a14:m>
                <a:r>
                  <a:rPr lang="en-US" sz="2200" dirty="0">
                    <a:solidFill>
                      <a:schemeClr val="dk1"/>
                    </a:solidFill>
                  </a:rPr>
                  <a:t> radians</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2: Find the second solution:</a:t>
                </a:r>
                <a:endParaRPr sz="22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Cosine is positive in Quadrants I and IV</a:t>
                </a:r>
                <a:endParaRPr sz="22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r>
                      <a:rPr lang="en-US" sz="2200" i="1" dirty="0" smtClean="0">
                        <a:solidFill>
                          <a:schemeClr val="dk1"/>
                        </a:solidFill>
                        <a:latin typeface="Cambria Math" panose="02040503050406030204" pitchFamily="18" charset="0"/>
                      </a:rPr>
                      <m:t>𝑥</m:t>
                    </m:r>
                    <m:r>
                      <a:rPr lang="en-US" sz="2200" i="1" dirty="0" smtClean="0">
                        <a:solidFill>
                          <a:schemeClr val="dk1"/>
                        </a:solidFill>
                        <a:latin typeface="Cambria Math" panose="02040503050406030204" pitchFamily="18" charset="0"/>
                      </a:rPr>
                      <m:t> ≈0.72</m:t>
                    </m:r>
                    <m:r>
                      <a:rPr lang="en-US" sz="2200" i="1" dirty="0">
                        <a:solidFill>
                          <a:schemeClr val="dk1"/>
                        </a:solidFill>
                        <a:latin typeface="Cambria Math" panose="02040503050406030204" pitchFamily="18" charset="0"/>
                      </a:rPr>
                      <m:t>27</m:t>
                    </m:r>
                  </m:oMath>
                </a14:m>
                <a:r>
                  <a:rPr lang="en-US" sz="2200" dirty="0">
                    <a:solidFill>
                      <a:schemeClr val="dk1"/>
                    </a:solidFill>
                  </a:rPr>
                  <a:t> (Quadrant I)</a:t>
                </a:r>
                <a:endParaRPr sz="22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r>
                      <a:rPr lang="en-US" sz="2200" i="1" dirty="0" smtClean="0">
                        <a:solidFill>
                          <a:schemeClr val="dk1"/>
                        </a:solidFill>
                        <a:latin typeface="Cambria Math" panose="02040503050406030204" pitchFamily="18" charset="0"/>
                      </a:rPr>
                      <m:t>𝑥</m:t>
                    </m:r>
                    <m:r>
                      <a:rPr lang="en-US" sz="2200" i="1" dirty="0" smtClean="0">
                        <a:solidFill>
                          <a:schemeClr val="dk1"/>
                        </a:solidFill>
                        <a:latin typeface="Cambria Math" panose="02040503050406030204" pitchFamily="18" charset="0"/>
                      </a:rPr>
                      <m:t> ≈2</m:t>
                    </m:r>
                    <m:r>
                      <a:rPr lang="en-US" sz="2200" i="1" dirty="0">
                        <a:solidFill>
                          <a:schemeClr val="dk1"/>
                        </a:solidFill>
                        <a:latin typeface="Cambria Math" panose="02040503050406030204" pitchFamily="18" charset="0"/>
                      </a:rPr>
                      <m:t>𝜋</m:t>
                    </m:r>
                    <m:r>
                      <a:rPr lang="en-US" sz="2200" i="1" dirty="0">
                        <a:solidFill>
                          <a:schemeClr val="dk1"/>
                        </a:solidFill>
                        <a:latin typeface="Cambria Math" panose="02040503050406030204" pitchFamily="18" charset="0"/>
                      </a:rPr>
                      <m:t>− 0.7227 ≈5.5605</m:t>
                    </m:r>
                  </m:oMath>
                </a14:m>
                <a:r>
                  <a:rPr lang="en-US" sz="2200" dirty="0">
                    <a:solidFill>
                      <a:schemeClr val="dk1"/>
                    </a:solidFill>
                  </a:rPr>
                  <a:t> (Quadrant IV)</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Final Answer: </a:t>
                </a:r>
                <a14:m>
                  <m:oMath xmlns:m="http://schemas.openxmlformats.org/officeDocument/2006/math">
                    <m:r>
                      <a:rPr lang="en-US" sz="2200" i="1" dirty="0" smtClean="0">
                        <a:solidFill>
                          <a:schemeClr val="dk1"/>
                        </a:solidFill>
                        <a:latin typeface="Cambria Math" panose="02040503050406030204" pitchFamily="18" charset="0"/>
                      </a:rPr>
                      <m:t>𝑥</m:t>
                    </m:r>
                    <m:r>
                      <a:rPr lang="en-US" sz="2200" i="1" dirty="0" smtClean="0">
                        <a:solidFill>
                          <a:schemeClr val="dk1"/>
                        </a:solidFill>
                        <a:latin typeface="Cambria Math" panose="02040503050406030204" pitchFamily="18" charset="0"/>
                      </a:rPr>
                      <m:t> ≈0.72</m:t>
                    </m:r>
                    <m:r>
                      <a:rPr lang="en-US" sz="2200" i="1" dirty="0">
                        <a:solidFill>
                          <a:schemeClr val="dk1"/>
                        </a:solidFill>
                        <a:latin typeface="Cambria Math" panose="02040503050406030204" pitchFamily="18" charset="0"/>
                      </a:rPr>
                      <m:t>27, 5.5605</m:t>
                    </m:r>
                  </m:oMath>
                </a14:m>
                <a:endParaRPr sz="22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r>
                  <a:rPr lang="en-US" sz="2200" dirty="0">
                    <a:solidFill>
                      <a:schemeClr val="dk1"/>
                    </a:solidFill>
                  </a:rPr>
                  <a:t>Check: Both values are in </a:t>
                </a:r>
                <a14:m>
                  <m:oMath xmlns:m="http://schemas.openxmlformats.org/officeDocument/2006/math">
                    <m:d>
                      <m:dPr>
                        <m:begChr m:val="["/>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0,2</m:t>
                        </m:r>
                        <m:r>
                          <a:rPr lang="en-US" sz="2200" i="1" dirty="0" smtClean="0">
                            <a:solidFill>
                              <a:schemeClr val="dk1"/>
                            </a:solidFill>
                            <a:latin typeface="Cambria Math" panose="02040503050406030204" pitchFamily="18" charset="0"/>
                          </a:rPr>
                          <m:t>𝜋</m:t>
                        </m:r>
                      </m:e>
                    </m:d>
                  </m:oMath>
                </a14:m>
                <a:r>
                  <a:rPr lang="en-US" sz="2200" dirty="0">
                    <a:solidFill>
                      <a:schemeClr val="dk1"/>
                    </a:solidFill>
                  </a:rPr>
                  <a:t> ✓</a:t>
                </a:r>
                <a:endParaRPr sz="2200" dirty="0">
                  <a:solidFill>
                    <a:schemeClr val="dk1"/>
                  </a:solidFill>
                </a:endParaRPr>
              </a:p>
            </p:txBody>
          </p:sp>
        </mc:Choice>
        <mc:Fallback>
          <p:sp>
            <p:nvSpPr>
              <p:cNvPr id="1045" name="Google Shape;1045;p160"/>
              <p:cNvSpPr txBox="1">
                <a:spLocks noRot="1" noChangeAspect="1" noMove="1" noResize="1" noEditPoints="1" noAdjustHandles="1" noChangeArrowheads="1" noChangeShapeType="1" noTextEdit="1"/>
              </p:cNvSpPr>
              <p:nvPr/>
            </p:nvSpPr>
            <p:spPr>
              <a:xfrm>
                <a:off x="816158" y="1182425"/>
                <a:ext cx="10559700" cy="4843209"/>
              </a:xfrm>
              <a:prstGeom prst="rect">
                <a:avLst/>
              </a:prstGeom>
              <a:blipFill>
                <a:blip r:embed="rId3"/>
                <a:stretch>
                  <a:fillRect l="-481"/>
                </a:stretch>
              </a:blipFill>
              <a:ln>
                <a:noFill/>
              </a:ln>
            </p:spPr>
            <p:txBody>
              <a:bodyPr/>
              <a:lstStyle/>
              <a:p>
                <a:r>
                  <a:rPr lang="en-US">
                    <a:noFill/>
                  </a:rPr>
                  <a:t> </a:t>
                </a:r>
              </a:p>
            </p:txBody>
          </p:sp>
        </mc:Fallback>
      </mc:AlternateContent>
      <p:sp>
        <p:nvSpPr>
          <p:cNvPr id="1046" name="Google Shape;1046;p160">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61"/>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Use a Calculator</a:t>
            </a:r>
            <a:endParaRPr>
              <a:solidFill>
                <a:schemeClr val="accent5"/>
              </a:solidFill>
            </a:endParaRPr>
          </a:p>
        </p:txBody>
      </p:sp>
      <mc:AlternateContent xmlns:mc="http://schemas.openxmlformats.org/markup-compatibility/2006">
        <mc:Choice xmlns:a14="http://schemas.microsoft.com/office/drawing/2010/main" Requires="a14">
          <p:sp>
            <p:nvSpPr>
              <p:cNvPr id="1052" name="Google Shape;1052;p161"/>
              <p:cNvSpPr txBox="1"/>
              <p:nvPr/>
            </p:nvSpPr>
            <p:spPr>
              <a:xfrm>
                <a:off x="831833" y="1909516"/>
                <a:ext cx="8568900" cy="1220037"/>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Solve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sin</m:t>
                        </m:r>
                      </m:fName>
                      <m:e>
                        <m:d>
                          <m:dPr>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𝑥</m:t>
                            </m:r>
                          </m:e>
                        </m:d>
                      </m:e>
                    </m:func>
                    <m:r>
                      <a:rPr lang="en-US" sz="2800" i="1" dirty="0" smtClean="0">
                        <a:solidFill>
                          <a:schemeClr val="dk1"/>
                        </a:solidFill>
                        <a:latin typeface="Cambria Math" panose="02040503050406030204" pitchFamily="18" charset="0"/>
                      </a:rPr>
                      <m:t>=−0.4</m:t>
                    </m:r>
                  </m:oMath>
                </a14:m>
                <a:r>
                  <a:rPr lang="en-US" sz="2800" dirty="0">
                    <a:solidFill>
                      <a:schemeClr val="dk1"/>
                    </a:solidFill>
                  </a:rPr>
                  <a:t> on </a:t>
                </a:r>
                <a14:m>
                  <m:oMath xmlns:m="http://schemas.openxmlformats.org/officeDocument/2006/math">
                    <m:d>
                      <m:dPr>
                        <m:begChr m:val="["/>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0,2</m:t>
                        </m:r>
                        <m:r>
                          <a:rPr lang="en-US" sz="2800" i="1" dirty="0" smtClean="0">
                            <a:solidFill>
                              <a:schemeClr val="dk1"/>
                            </a:solidFill>
                            <a:latin typeface="Cambria Math" panose="02040503050406030204" pitchFamily="18" charset="0"/>
                          </a:rPr>
                          <m:t>𝜋</m:t>
                        </m:r>
                      </m:e>
                    </m:d>
                  </m:oMath>
                </a14:m>
                <a:r>
                  <a:rPr lang="en-US" sz="2800" dirty="0">
                    <a:solidFill>
                      <a:schemeClr val="dk1"/>
                    </a:solidFill>
                  </a:rPr>
                  <a:t>. Use a calculator and round to four decimal places.</a:t>
                </a:r>
                <a:endParaRPr sz="2800" b="0" i="0" u="none" strike="noStrike" cap="none" dirty="0">
                  <a:solidFill>
                    <a:schemeClr val="dk1"/>
                  </a:solidFill>
                  <a:latin typeface="Arial"/>
                  <a:ea typeface="Arial"/>
                  <a:cs typeface="Arial"/>
                  <a:sym typeface="Arial"/>
                </a:endParaRPr>
              </a:p>
            </p:txBody>
          </p:sp>
        </mc:Choice>
        <mc:Fallback>
          <p:sp>
            <p:nvSpPr>
              <p:cNvPr id="1052" name="Google Shape;1052;p161"/>
              <p:cNvSpPr txBox="1">
                <a:spLocks noRot="1" noChangeAspect="1" noMove="1" noResize="1" noEditPoints="1" noAdjustHandles="1" noChangeArrowheads="1" noChangeShapeType="1" noTextEdit="1"/>
              </p:cNvSpPr>
              <p:nvPr/>
            </p:nvSpPr>
            <p:spPr>
              <a:xfrm>
                <a:off x="831833" y="1909516"/>
                <a:ext cx="8568900" cy="1220037"/>
              </a:xfrm>
              <a:prstGeom prst="rect">
                <a:avLst/>
              </a:prstGeom>
              <a:blipFill>
                <a:blip r:embed="rId3"/>
                <a:stretch>
                  <a:fillRect l="-1036" b="-3093"/>
                </a:stretch>
              </a:blipFill>
              <a:ln>
                <a:noFill/>
              </a:ln>
            </p:spPr>
            <p:txBody>
              <a:bodyPr/>
              <a:lstStyle/>
              <a:p>
                <a:r>
                  <a:rPr lang="en-US">
                    <a:noFill/>
                  </a:rPr>
                  <a:t> </a:t>
                </a:r>
              </a:p>
            </p:txBody>
          </p:sp>
        </mc:Fallback>
      </mc:AlternateContent>
      <p:sp>
        <p:nvSpPr>
          <p:cNvPr id="1053" name="Google Shape;1053;p161">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62"/>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Quadratic Trigonometric Equations</a:t>
            </a:r>
            <a:endParaRPr/>
          </a:p>
        </p:txBody>
      </p:sp>
      <mc:AlternateContent xmlns:mc="http://schemas.openxmlformats.org/markup-compatibility/2006">
        <mc:Choice xmlns:a14="http://schemas.microsoft.com/office/drawing/2010/main" Requires="a14">
          <p:sp>
            <p:nvSpPr>
              <p:cNvPr id="1059" name="Google Shape;1059;p162"/>
              <p:cNvSpPr txBox="1"/>
              <p:nvPr/>
            </p:nvSpPr>
            <p:spPr>
              <a:xfrm>
                <a:off x="831833" y="1384300"/>
                <a:ext cx="10559700" cy="2974172"/>
              </a:xfrm>
              <a:prstGeom prst="rect">
                <a:avLst/>
              </a:prstGeom>
              <a:noFill/>
              <a:ln>
                <a:noFill/>
              </a:ln>
            </p:spPr>
            <p:txBody>
              <a:bodyPr spcFirstLastPara="1" wrap="square" lIns="121900" tIns="121900" rIns="121900" bIns="121900" anchor="t" anchorCtr="0">
                <a:spAutoFit/>
              </a:bodyPr>
              <a:lstStyle/>
              <a:p>
                <a:pPr marL="76200" marR="0" lvl="0" algn="l" rtl="0">
                  <a:lnSpc>
                    <a:spcPct val="113000"/>
                  </a:lnSpc>
                  <a:spcBef>
                    <a:spcPts val="0"/>
                  </a:spcBef>
                  <a:spcAft>
                    <a:spcPts val="0"/>
                  </a:spcAft>
                  <a:buClr>
                    <a:schemeClr val="dk1"/>
                  </a:buClr>
                  <a:buSzPts val="2400"/>
                </a:pPr>
                <a:r>
                  <a:rPr lang="en-US" sz="2400" dirty="0">
                    <a:solidFill>
                      <a:schemeClr val="dk1"/>
                    </a:solidFill>
                  </a:rPr>
                  <a:t>Quadratic form: </a:t>
                </a:r>
                <a14:m>
                  <m:oMath xmlns:m="http://schemas.openxmlformats.org/officeDocument/2006/math">
                    <m:r>
                      <a:rPr lang="en-US" sz="2400" i="1" dirty="0" smtClean="0">
                        <a:solidFill>
                          <a:schemeClr val="dk1"/>
                        </a:solidFill>
                        <a:latin typeface="Cambria Math" panose="02040503050406030204" pitchFamily="18" charset="0"/>
                      </a:rPr>
                      <m:t>𝑎</m:t>
                    </m:r>
                    <m:func>
                      <m:funcPr>
                        <m:ctrlPr>
                          <a:rPr lang="en-US" sz="2400" i="1" dirty="0" smtClean="0">
                            <a:solidFill>
                              <a:schemeClr val="dk1"/>
                            </a:solidFill>
                            <a:latin typeface="Cambria Math" panose="02040503050406030204" pitchFamily="18" charset="0"/>
                          </a:rPr>
                        </m:ctrlPr>
                      </m:funcPr>
                      <m:fName>
                        <m:sSup>
                          <m:sSupPr>
                            <m:ctrlPr>
                              <a:rPr lang="en-US" sz="2400" i="1" dirty="0" smtClean="0">
                                <a:solidFill>
                                  <a:schemeClr val="dk1"/>
                                </a:solidFill>
                                <a:latin typeface="Cambria Math" panose="02040503050406030204" pitchFamily="18" charset="0"/>
                              </a:rPr>
                            </m:ctrlPr>
                          </m:sSupPr>
                          <m:e>
                            <m:r>
                              <m:rPr>
                                <m:sty m:val="p"/>
                              </m:rPr>
                              <a:rPr lang="en-US" sz="2400" i="0" dirty="0" smtClean="0">
                                <a:solidFill>
                                  <a:schemeClr val="dk1"/>
                                </a:solidFill>
                                <a:latin typeface="Cambria Math" panose="02040503050406030204" pitchFamily="18" charset="0"/>
                              </a:rPr>
                              <m:t>sin</m:t>
                            </m:r>
                          </m:e>
                          <m:sup>
                            <m:r>
                              <a:rPr lang="en-US" sz="2400" i="1" dirty="0" smtClean="0">
                                <a:solidFill>
                                  <a:schemeClr val="dk1"/>
                                </a:solidFill>
                                <a:latin typeface="Cambria Math" panose="02040503050406030204" pitchFamily="18" charset="0"/>
                              </a:rPr>
                              <m:t>2</m:t>
                            </m:r>
                          </m:sup>
                        </m:sSup>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𝑏</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𝑐</m:t>
                    </m:r>
                    <m:r>
                      <a:rPr lang="en-US" sz="2400" i="1" dirty="0" smtClean="0">
                        <a:solidFill>
                          <a:schemeClr val="dk1"/>
                        </a:solidFill>
                        <a:latin typeface="Cambria Math" panose="02040503050406030204" pitchFamily="18" charset="0"/>
                      </a:rPr>
                      <m:t>=0</m:t>
                    </m:r>
                  </m:oMath>
                </a14:m>
                <a:r>
                  <a:rPr lang="en-US" sz="2400" dirty="0">
                    <a:solidFill>
                      <a:schemeClr val="dk1"/>
                    </a:solidFill>
                  </a:rPr>
                  <a:t> (or similar with cos, tan)</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Strategy: Substitute </a:t>
                </a:r>
                <a14:m>
                  <m:oMath xmlns:m="http://schemas.openxmlformats.org/officeDocument/2006/math">
                    <m:r>
                      <a:rPr lang="en-US" sz="2400" i="1" dirty="0" smtClean="0">
                        <a:solidFill>
                          <a:schemeClr val="dk1"/>
                        </a:solidFill>
                        <a:latin typeface="Cambria Math" panose="02040503050406030204" pitchFamily="18" charset="0"/>
                      </a:rPr>
                      <m:t>𝑢</m:t>
                    </m:r>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oMath>
                </a14:m>
                <a:r>
                  <a:rPr lang="en-US" sz="2400" dirty="0">
                    <a:solidFill>
                      <a:schemeClr val="dk1"/>
                    </a:solidFill>
                  </a:rPr>
                  <a:t> to get </a:t>
                </a:r>
                <a14:m>
                  <m:oMath xmlns:m="http://schemas.openxmlformats.org/officeDocument/2006/math">
                    <m:r>
                      <a:rPr lang="en-US" sz="2400" i="1" dirty="0" smtClean="0">
                        <a:solidFill>
                          <a:schemeClr val="dk1"/>
                        </a:solidFill>
                        <a:latin typeface="Cambria Math" panose="02040503050406030204" pitchFamily="18" charset="0"/>
                      </a:rPr>
                      <m:t>𝑎</m:t>
                    </m:r>
                    <m:sSup>
                      <m:sSupPr>
                        <m:ctrlPr>
                          <a:rPr lang="en-US" sz="2400" i="1" dirty="0" smtClean="0">
                            <a:solidFill>
                              <a:schemeClr val="dk1"/>
                            </a:solidFill>
                            <a:latin typeface="Cambria Math" panose="02040503050406030204" pitchFamily="18" charset="0"/>
                          </a:rPr>
                        </m:ctrlPr>
                      </m:sSupPr>
                      <m:e>
                        <m:r>
                          <a:rPr lang="en-US" sz="2400" i="1" dirty="0" smtClean="0">
                            <a:solidFill>
                              <a:schemeClr val="dk1"/>
                            </a:solidFill>
                            <a:latin typeface="Cambria Math" panose="02040503050406030204" pitchFamily="18" charset="0"/>
                          </a:rPr>
                          <m:t>𝑢</m:t>
                        </m:r>
                      </m:e>
                      <m:sup>
                        <m:r>
                          <a:rPr lang="en-US" sz="2400" i="1" dirty="0" smtClean="0">
                            <a:solidFill>
                              <a:schemeClr val="dk1"/>
                            </a:solidFill>
                            <a:latin typeface="Cambria Math" panose="02040503050406030204" pitchFamily="18" charset="0"/>
                          </a:rPr>
                          <m:t>2</m:t>
                        </m:r>
                      </m:sup>
                    </m:sSup>
                    <m:r>
                      <a:rPr lang="en-US" sz="2400" i="1" dirty="0" smtClean="0">
                        <a:solidFill>
                          <a:schemeClr val="dk1"/>
                        </a:solidFill>
                        <a:latin typeface="Cambria Math" panose="02040503050406030204" pitchFamily="18" charset="0"/>
                      </a:rPr>
                      <m:t>+</m:t>
                    </m:r>
                    <m:r>
                      <a:rPr lang="en-US" sz="2400" i="1" dirty="0" err="1">
                        <a:solidFill>
                          <a:schemeClr val="dk1"/>
                        </a:solidFill>
                        <a:latin typeface="Cambria Math" panose="02040503050406030204" pitchFamily="18" charset="0"/>
                      </a:rPr>
                      <m:t>𝑏𝑢</m:t>
                    </m:r>
                    <m:r>
                      <a:rPr lang="en-US" sz="2400" i="1" dirty="0">
                        <a:solidFill>
                          <a:schemeClr val="dk1"/>
                        </a:solidFill>
                        <a:latin typeface="Cambria Math" panose="02040503050406030204" pitchFamily="18" charset="0"/>
                      </a:rPr>
                      <m:t>+</m:t>
                    </m:r>
                    <m:r>
                      <a:rPr lang="en-US" sz="2400" i="1" dirty="0">
                        <a:solidFill>
                          <a:schemeClr val="dk1"/>
                        </a:solidFill>
                        <a:latin typeface="Cambria Math" panose="02040503050406030204" pitchFamily="18" charset="0"/>
                      </a:rPr>
                      <m:t>𝑐</m:t>
                    </m:r>
                    <m:r>
                      <a:rPr lang="en-US" sz="2400" i="1" dirty="0">
                        <a:solidFill>
                          <a:schemeClr val="dk1"/>
                        </a:solidFill>
                        <a:latin typeface="Cambria Math" panose="02040503050406030204" pitchFamily="18" charset="0"/>
                      </a:rPr>
                      <m:t>=0</m:t>
                    </m:r>
                  </m:oMath>
                </a14:m>
              </a:p>
              <a:p>
                <a:pPr marL="533400" marR="0" lvl="1" algn="l" rtl="0">
                  <a:lnSpc>
                    <a:spcPct val="113000"/>
                  </a:lnSpc>
                  <a:spcBef>
                    <a:spcPts val="1000"/>
                  </a:spcBef>
                  <a:spcAft>
                    <a:spcPts val="0"/>
                  </a:spcAft>
                  <a:buClr>
                    <a:schemeClr val="dk1"/>
                  </a:buClr>
                  <a:buSzPts val="2400"/>
                </a:pPr>
                <a:r>
                  <a:rPr lang="en-US" sz="2400" dirty="0">
                    <a:solidFill>
                      <a:schemeClr val="dk1"/>
                    </a:solidFill>
                  </a:rPr>
                  <a:t>Solve for </a:t>
                </a:r>
                <a14:m>
                  <m:oMath xmlns:m="http://schemas.openxmlformats.org/officeDocument/2006/math">
                    <m:r>
                      <a:rPr lang="en-US" sz="2400" i="1" dirty="0" smtClean="0">
                        <a:solidFill>
                          <a:schemeClr val="dk1"/>
                        </a:solidFill>
                        <a:latin typeface="Cambria Math" panose="02040503050406030204" pitchFamily="18" charset="0"/>
                      </a:rPr>
                      <m:t>𝑢</m:t>
                    </m:r>
                  </m:oMath>
                </a14:m>
                <a:r>
                  <a:rPr lang="en-US" sz="2400" dirty="0">
                    <a:solidFill>
                      <a:schemeClr val="dk1"/>
                    </a:solidFill>
                  </a:rPr>
                  <a:t> using factoring, quadratic formula, etc.</a:t>
                </a:r>
                <a:endParaRPr sz="2400" dirty="0">
                  <a:solidFill>
                    <a:schemeClr val="dk1"/>
                  </a:solidFill>
                </a:endParaRPr>
              </a:p>
              <a:p>
                <a:pPr marL="533400" marR="0" lvl="1" algn="l" rtl="0">
                  <a:lnSpc>
                    <a:spcPct val="113000"/>
                  </a:lnSpc>
                  <a:spcBef>
                    <a:spcPts val="1000"/>
                  </a:spcBef>
                  <a:spcAft>
                    <a:spcPts val="0"/>
                  </a:spcAft>
                  <a:buClr>
                    <a:schemeClr val="dk1"/>
                  </a:buClr>
                  <a:buSzPts val="2400"/>
                </a:pPr>
                <a:r>
                  <a:rPr lang="en-US" sz="2400" dirty="0">
                    <a:solidFill>
                      <a:schemeClr val="dk1"/>
                    </a:solidFill>
                  </a:rPr>
                  <a:t>Substitute back and solve for </a:t>
                </a:r>
                <a14:m>
                  <m:oMath xmlns:m="http://schemas.openxmlformats.org/officeDocument/2006/math">
                    <m:r>
                      <a:rPr lang="en-US" sz="2400" i="1" dirty="0" smtClean="0">
                        <a:solidFill>
                          <a:schemeClr val="dk1"/>
                        </a:solidFill>
                        <a:latin typeface="Cambria Math" panose="02040503050406030204" pitchFamily="18" charset="0"/>
                      </a:rPr>
                      <m:t>𝑥</m:t>
                    </m:r>
                  </m:oMath>
                </a14:m>
                <a:endParaRPr sz="2400" dirty="0">
                  <a:solidFill>
                    <a:schemeClr val="dk1"/>
                  </a:solidFill>
                </a:endParaRPr>
              </a:p>
              <a:p>
                <a:pPr marL="76200" marR="0" lvl="0" algn="l" rtl="0">
                  <a:lnSpc>
                    <a:spcPct val="113000"/>
                  </a:lnSpc>
                  <a:spcBef>
                    <a:spcPts val="1000"/>
                  </a:spcBef>
                  <a:spcAft>
                    <a:spcPts val="1000"/>
                  </a:spcAft>
                  <a:buClr>
                    <a:schemeClr val="dk1"/>
                  </a:buClr>
                  <a:buSzPts val="2400"/>
                </a:pPr>
                <a:r>
                  <a:rPr lang="en-US" sz="2400" dirty="0">
                    <a:solidFill>
                      <a:schemeClr val="dk1"/>
                    </a:solidFill>
                  </a:rPr>
                  <a:t>Watch for extraneous solutions!</a:t>
                </a:r>
                <a:endParaRPr sz="2400" dirty="0">
                  <a:solidFill>
                    <a:schemeClr val="dk1"/>
                  </a:solidFill>
                </a:endParaRPr>
              </a:p>
            </p:txBody>
          </p:sp>
        </mc:Choice>
        <mc:Fallback>
          <p:sp>
            <p:nvSpPr>
              <p:cNvPr id="1059" name="Google Shape;1059;p162"/>
              <p:cNvSpPr txBox="1">
                <a:spLocks noRot="1" noChangeAspect="1" noMove="1" noResize="1" noEditPoints="1" noAdjustHandles="1" noChangeArrowheads="1" noChangeShapeType="1" noTextEdit="1"/>
              </p:cNvSpPr>
              <p:nvPr/>
            </p:nvSpPr>
            <p:spPr>
              <a:xfrm>
                <a:off x="831833" y="1384300"/>
                <a:ext cx="10559700" cy="2974172"/>
              </a:xfrm>
              <a:prstGeom prst="rect">
                <a:avLst/>
              </a:prstGeom>
              <a:blipFill>
                <a:blip r:embed="rId3"/>
                <a:stretch>
                  <a:fillRect/>
                </a:stretch>
              </a:blipFill>
              <a:ln>
                <a:noFill/>
              </a:ln>
            </p:spPr>
            <p:txBody>
              <a:bodyPr/>
              <a:lstStyle/>
              <a:p>
                <a:r>
                  <a:rPr lang="en-US">
                    <a:noFill/>
                  </a:rPr>
                  <a:t> </a:t>
                </a:r>
              </a:p>
            </p:txBody>
          </p:sp>
        </mc:Fallback>
      </mc:AlternateContent>
      <p:sp>
        <p:nvSpPr>
          <p:cNvPr id="1060" name="Google Shape;1060;p162">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1" name="Google Shape;1061;p162">
            <a:extLst>
              <a:ext uri="{C183D7F6-B498-43B3-948B-1728B52AA6E4}">
                <adec:decorative xmlns:adec="http://schemas.microsoft.com/office/drawing/2017/decorative" val="1"/>
              </a:ext>
            </a:extLst>
          </p:cNvPr>
          <p:cNvPicPr preferRelativeResize="0">
            <a:picLocks noGrp="1"/>
          </p:cNvPicPr>
          <p:nvPr>
            <p:ph type="body" idx="2"/>
          </p:nvPr>
        </p:nvPicPr>
        <p:blipFill rotWithShape="1">
          <a:blip r:embed="rId4">
            <a:alphaModFix/>
          </a:blip>
          <a:srcRect/>
          <a:stretch/>
        </p:blipFill>
        <p:spPr>
          <a:xfrm>
            <a:off x="7281850" y="2586150"/>
            <a:ext cx="4624800" cy="4624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63"/>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Example: Quadratic Form</a:t>
            </a:r>
            <a:endParaRPr/>
          </a:p>
        </p:txBody>
      </p:sp>
      <mc:AlternateContent xmlns:mc="http://schemas.openxmlformats.org/markup-compatibility/2006">
        <mc:Choice xmlns:a14="http://schemas.microsoft.com/office/drawing/2010/main" Requires="a14">
          <p:sp>
            <p:nvSpPr>
              <p:cNvPr id="1067" name="Google Shape;1067;p163"/>
              <p:cNvSpPr txBox="1"/>
              <p:nvPr/>
            </p:nvSpPr>
            <p:spPr>
              <a:xfrm>
                <a:off x="831833" y="1329871"/>
                <a:ext cx="10559700" cy="463545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Solve </a:t>
                </a:r>
                <a14:m>
                  <m:oMath xmlns:m="http://schemas.openxmlformats.org/officeDocument/2006/math">
                    <m:r>
                      <a:rPr lang="en-US" sz="2000" i="1" dirty="0" smtClean="0">
                        <a:solidFill>
                          <a:schemeClr val="dk1"/>
                        </a:solidFill>
                        <a:latin typeface="Cambria Math" panose="02040503050406030204" pitchFamily="18" charset="0"/>
                      </a:rPr>
                      <m:t>2</m:t>
                    </m:r>
                    <m:func>
                      <m:funcPr>
                        <m:ctrlPr>
                          <a:rPr lang="en-US" sz="2000" i="1" dirty="0" smtClean="0">
                            <a:solidFill>
                              <a:schemeClr val="dk1"/>
                            </a:solidFill>
                            <a:latin typeface="Cambria Math" panose="02040503050406030204" pitchFamily="18" charset="0"/>
                          </a:rPr>
                        </m:ctrlPr>
                      </m:funcPr>
                      <m:fName>
                        <m:sSup>
                          <m:sSupPr>
                            <m:ctrlPr>
                              <a:rPr lang="en-US" sz="2000" i="1" dirty="0" smtClean="0">
                                <a:solidFill>
                                  <a:schemeClr val="dk1"/>
                                </a:solidFill>
                                <a:latin typeface="Cambria Math" panose="02040503050406030204" pitchFamily="18" charset="0"/>
                              </a:rPr>
                            </m:ctrlPr>
                          </m:sSupPr>
                          <m:e>
                            <m:r>
                              <m:rPr>
                                <m:sty m:val="p"/>
                              </m:rPr>
                              <a:rPr lang="en-US" sz="2000" i="0" dirty="0" smtClean="0">
                                <a:solidFill>
                                  <a:schemeClr val="dk1"/>
                                </a:solidFill>
                                <a:latin typeface="Cambria Math" panose="02040503050406030204" pitchFamily="18" charset="0"/>
                              </a:rPr>
                              <m:t>sin</m:t>
                            </m:r>
                          </m:e>
                          <m:sup>
                            <m:r>
                              <a:rPr lang="en-US" sz="2000" i="1" dirty="0" smtClean="0">
                                <a:solidFill>
                                  <a:schemeClr val="dk1"/>
                                </a:solidFill>
                                <a:latin typeface="Cambria Math" panose="02040503050406030204" pitchFamily="18" charset="0"/>
                              </a:rPr>
                              <m:t>2</m:t>
                            </m:r>
                          </m:sup>
                        </m:sSup>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𝑥</m:t>
                            </m:r>
                          </m:e>
                        </m:d>
                      </m:e>
                    </m:func>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𝑥</m:t>
                            </m:r>
                          </m:e>
                        </m:d>
                      </m:e>
                    </m:func>
                    <m:r>
                      <a:rPr lang="en-US" sz="2000" i="1" dirty="0" smtClean="0">
                        <a:solidFill>
                          <a:schemeClr val="dk1"/>
                        </a:solidFill>
                        <a:latin typeface="Cambria Math" panose="02040503050406030204" pitchFamily="18" charset="0"/>
                      </a:rPr>
                      <m:t>−1=0</m:t>
                    </m:r>
                  </m:oMath>
                </a14:m>
                <a:r>
                  <a:rPr lang="en-US" sz="2000" dirty="0">
                    <a:solidFill>
                      <a:schemeClr val="dk1"/>
                    </a:solidFill>
                  </a:rPr>
                  <a:t> on </a:t>
                </a:r>
                <a14:m>
                  <m:oMath xmlns:m="http://schemas.openxmlformats.org/officeDocument/2006/math">
                    <m:d>
                      <m:dPr>
                        <m:begChr m:val="["/>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0,2</m:t>
                        </m:r>
                        <m:r>
                          <a:rPr lang="en-US" sz="2000" i="1" dirty="0" smtClean="0">
                            <a:solidFill>
                              <a:schemeClr val="dk1"/>
                            </a:solidFill>
                            <a:latin typeface="Cambria Math" panose="02040503050406030204" pitchFamily="18" charset="0"/>
                          </a:rPr>
                          <m:t>𝜋</m:t>
                        </m:r>
                      </m:e>
                    </m:d>
                  </m:oMath>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Solution:</a:t>
                </a:r>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1: Substitute.   </a:t>
                </a:r>
                <a14:m>
                  <m:oMath xmlns:m="http://schemas.openxmlformats.org/officeDocument/2006/math">
                    <m:r>
                      <a:rPr lang="en-US" sz="2000" i="1" dirty="0" smtClean="0">
                        <a:solidFill>
                          <a:schemeClr val="dk1"/>
                        </a:solidFill>
                        <a:latin typeface="Cambria Math" panose="02040503050406030204" pitchFamily="18" charset="0"/>
                      </a:rPr>
                      <m:t>𝑢</m:t>
                    </m:r>
                    <m:r>
                      <a:rPr lang="en-US" sz="2000" i="1" dirty="0" smtClean="0">
                        <a:solidFill>
                          <a:schemeClr val="dk1"/>
                        </a:solidFill>
                        <a:latin typeface="Cambria Math" panose="02040503050406030204" pitchFamily="18" charset="0"/>
                      </a:rPr>
                      <m:t>=</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𝑥</m:t>
                            </m:r>
                          </m:e>
                        </m:d>
                      </m:e>
                    </m:func>
                  </m:oMath>
                </a14:m>
                <a:r>
                  <a:rPr lang="en-US" sz="2000" dirty="0">
                    <a:solidFill>
                      <a:schemeClr val="dk1"/>
                    </a:solidFill>
                  </a:rPr>
                  <a:t>: </a:t>
                </a:r>
                <a14:m>
                  <m:oMath xmlns:m="http://schemas.openxmlformats.org/officeDocument/2006/math">
                    <m:r>
                      <a:rPr lang="en-US" sz="2000" i="1" dirty="0" smtClean="0">
                        <a:solidFill>
                          <a:schemeClr val="dk1"/>
                        </a:solidFill>
                        <a:latin typeface="Cambria Math" panose="02040503050406030204" pitchFamily="18" charset="0"/>
                      </a:rPr>
                      <m:t>2</m:t>
                    </m:r>
                    <m:sSup>
                      <m:sSupPr>
                        <m:ctrlPr>
                          <a:rPr lang="en-US" sz="2000" i="1" dirty="0" smtClean="0">
                            <a:solidFill>
                              <a:schemeClr val="dk1"/>
                            </a:solidFill>
                            <a:latin typeface="Cambria Math" panose="02040503050406030204" pitchFamily="18" charset="0"/>
                          </a:rPr>
                        </m:ctrlPr>
                      </m:sSupPr>
                      <m:e>
                        <m:r>
                          <a:rPr lang="en-US" sz="2000" i="1" dirty="0" smtClean="0">
                            <a:solidFill>
                              <a:schemeClr val="dk1"/>
                            </a:solidFill>
                            <a:latin typeface="Cambria Math" panose="02040503050406030204" pitchFamily="18" charset="0"/>
                          </a:rPr>
                          <m:t>𝑢</m:t>
                        </m:r>
                      </m:e>
                      <m:sup>
                        <m:r>
                          <a:rPr lang="en-US" sz="2000" i="1" dirty="0" smtClean="0">
                            <a:solidFill>
                              <a:schemeClr val="dk1"/>
                            </a:solidFill>
                            <a:latin typeface="Cambria Math" panose="02040503050406030204" pitchFamily="18" charset="0"/>
                          </a:rPr>
                          <m:t>2</m:t>
                        </m:r>
                      </m:sup>
                    </m:sSup>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𝑢</m:t>
                    </m:r>
                    <m:r>
                      <a:rPr lang="en-US" sz="2000" i="1" dirty="0" smtClean="0">
                        <a:solidFill>
                          <a:schemeClr val="dk1"/>
                        </a:solidFill>
                        <a:latin typeface="Cambria Math" panose="02040503050406030204" pitchFamily="18" charset="0"/>
                      </a:rPr>
                      <m:t>−1=0</m:t>
                    </m:r>
                  </m:oMath>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2: Factor.  </a:t>
                </a:r>
                <a14:m>
                  <m:oMath xmlns:m="http://schemas.openxmlformats.org/officeDocument/2006/math">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𝑢</m:t>
                        </m:r>
                        <m:r>
                          <a:rPr lang="en-US" sz="2000" i="1" dirty="0" smtClean="0">
                            <a:solidFill>
                              <a:schemeClr val="dk1"/>
                            </a:solidFill>
                            <a:latin typeface="Cambria Math" panose="02040503050406030204" pitchFamily="18" charset="0"/>
                          </a:rPr>
                          <m:t>+1</m:t>
                        </m:r>
                      </m:e>
                    </m:d>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𝑢</m:t>
                        </m:r>
                        <m:r>
                          <a:rPr lang="en-US" sz="2000" i="1" dirty="0" smtClean="0">
                            <a:solidFill>
                              <a:schemeClr val="dk1"/>
                            </a:solidFill>
                            <a:latin typeface="Cambria Math" panose="02040503050406030204" pitchFamily="18" charset="0"/>
                          </a:rPr>
                          <m:t>−1</m:t>
                        </m:r>
                      </m:e>
                    </m:d>
                    <m:r>
                      <a:rPr lang="en-US" sz="2000" i="1" dirty="0" smtClean="0">
                        <a:solidFill>
                          <a:schemeClr val="dk1"/>
                        </a:solidFill>
                        <a:latin typeface="Cambria Math" panose="02040503050406030204" pitchFamily="18" charset="0"/>
                      </a:rPr>
                      <m:t>=0</m:t>
                    </m:r>
                  </m:oMath>
                </a14:m>
                <a:r>
                  <a:rPr lang="en-US" sz="2000" dirty="0">
                    <a:solidFill>
                      <a:schemeClr val="dk1"/>
                    </a:solidFill>
                  </a:rPr>
                  <a:t>	</a:t>
                </a:r>
                <a14:m>
                  <m:oMath xmlns:m="http://schemas.openxmlformats.org/officeDocument/2006/math">
                    <m:r>
                      <a:rPr lang="en-US" sz="2000" i="1" dirty="0" smtClean="0">
                        <a:solidFill>
                          <a:schemeClr val="dk1"/>
                        </a:solidFill>
                        <a:latin typeface="Cambria Math" panose="02040503050406030204" pitchFamily="18" charset="0"/>
                      </a:rPr>
                      <m:t>𝑢</m:t>
                    </m:r>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m:t>
                        </m:r>
                      </m:num>
                      <m:den>
                        <m:r>
                          <a:rPr lang="en-US" sz="2000" i="1" dirty="0" smtClean="0">
                            <a:solidFill>
                              <a:schemeClr val="dk1"/>
                            </a:solidFill>
                            <a:latin typeface="Cambria Math" panose="02040503050406030204" pitchFamily="18" charset="0"/>
                          </a:rPr>
                          <m:t>2</m:t>
                        </m:r>
                      </m:den>
                    </m:f>
                    <m:r>
                      <a:rPr lang="en-US" sz="2000" i="1" dirty="0" smtClean="0">
                        <a:solidFill>
                          <a:schemeClr val="dk1"/>
                        </a:solidFill>
                        <a:latin typeface="Cambria Math" panose="02040503050406030204" pitchFamily="18" charset="0"/>
                      </a:rPr>
                      <m:t>𝑜𝑟𝑢</m:t>
                    </m:r>
                    <m:r>
                      <a:rPr lang="en-US" sz="2000" i="1" dirty="0" smtClean="0">
                        <a:solidFill>
                          <a:schemeClr val="dk1"/>
                        </a:solidFill>
                        <a:latin typeface="Cambria Math" panose="02040503050406030204" pitchFamily="18" charset="0"/>
                      </a:rPr>
                      <m:t>=1</m:t>
                    </m:r>
                  </m:oMath>
                </a14:m>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Step 3: Substitute back.</a:t>
                </a:r>
                <a:endParaRPr sz="20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a:p>
              <a:p>
                <a:pPr marL="457200" marR="0" lvl="0" indent="0" algn="l" rtl="0">
                  <a:lnSpc>
                    <a:spcPct val="113000"/>
                  </a:lnSpc>
                  <a:spcBef>
                    <a:spcPts val="1000"/>
                  </a:spcBef>
                  <a:spcAft>
                    <a:spcPts val="0"/>
                  </a:spcAft>
                  <a:buClr>
                    <a:srgbClr val="000000"/>
                  </a:buClr>
                  <a:buSzPts val="2800"/>
                  <a:buFont typeface="Arial"/>
                  <a:buNone/>
                </a:pPr>
              </a:p>
              <a:p>
                <a:pPr marL="0" marR="0" lvl="0" indent="0" algn="l" rtl="0">
                  <a:lnSpc>
                    <a:spcPct val="113000"/>
                  </a:lnSpc>
                  <a:spcBef>
                    <a:spcPts val="1000"/>
                  </a:spcBef>
                  <a:spcAft>
                    <a:spcPts val="1000"/>
                  </a:spcAft>
                  <a:buClr>
                    <a:srgbClr val="000000"/>
                  </a:buClr>
                  <a:buSzPts val="2800"/>
                  <a:buFont typeface="Arial"/>
                  <a:buNone/>
                </a:pPr>
                <a:r>
                  <a:rPr lang="en-US" sz="2000" dirty="0">
                    <a:solidFill>
                      <a:schemeClr val="dk1"/>
                    </a:solidFill>
                  </a:rPr>
                  <a:t>Final Answer: </a:t>
                </a:r>
                <a14:m>
                  <m:oMath xmlns:m="http://schemas.openxmlformats.org/officeDocument/2006/math">
                    <m:r>
                      <a:rPr lang="en-US" sz="2000" i="1" dirty="0" smtClean="0">
                        <a:solidFill>
                          <a:schemeClr val="dk1"/>
                        </a:solidFill>
                        <a:latin typeface="Cambria Math" panose="02040503050406030204" pitchFamily="18" charset="0"/>
                      </a:rPr>
                      <m:t>𝑥</m:t>
                    </m:r>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2</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7</m:t>
                        </m:r>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6</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11</m:t>
                        </m:r>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6</m:t>
                        </m:r>
                      </m:den>
                    </m:f>
                  </m:oMath>
                </a14:m>
                <a:endParaRPr sz="2000" dirty="0">
                  <a:solidFill>
                    <a:schemeClr val="dk1"/>
                  </a:solidFill>
                </a:endParaRPr>
              </a:p>
            </p:txBody>
          </p:sp>
        </mc:Choice>
        <mc:Fallback>
          <p:sp>
            <p:nvSpPr>
              <p:cNvPr id="1067" name="Google Shape;1067;p163"/>
              <p:cNvSpPr txBox="1">
                <a:spLocks noRot="1" noChangeAspect="1" noMove="1" noResize="1" noEditPoints="1" noAdjustHandles="1" noChangeArrowheads="1" noChangeShapeType="1" noTextEdit="1"/>
              </p:cNvSpPr>
              <p:nvPr/>
            </p:nvSpPr>
            <p:spPr>
              <a:xfrm>
                <a:off x="831833" y="1329871"/>
                <a:ext cx="10559700" cy="4635459"/>
              </a:xfrm>
              <a:prstGeom prst="rect">
                <a:avLst/>
              </a:prstGeom>
              <a:blipFill>
                <a:blip r:embed="rId3"/>
                <a:stretch>
                  <a:fillRect l="-360"/>
                </a:stretch>
              </a:blipFill>
              <a:ln>
                <a:noFill/>
              </a:ln>
            </p:spPr>
            <p:txBody>
              <a:bodyPr/>
              <a:lstStyle/>
              <a:p>
                <a:r>
                  <a:rPr lang="en-US">
                    <a:noFill/>
                  </a:rPr>
                  <a:t> </a:t>
                </a:r>
              </a:p>
            </p:txBody>
          </p:sp>
        </mc:Fallback>
      </mc:AlternateContent>
      <p:sp>
        <p:nvSpPr>
          <p:cNvPr id="1068" name="Google Shape;1068;p163">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08"/>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How to: Verify Identities</a:t>
            </a:r>
            <a:endParaRPr/>
          </a:p>
        </p:txBody>
      </p:sp>
      <p:sp>
        <p:nvSpPr>
          <p:cNvPr id="668" name="Google Shape;668;p108"/>
          <p:cNvSpPr txBox="1"/>
          <p:nvPr/>
        </p:nvSpPr>
        <p:spPr>
          <a:xfrm>
            <a:off x="831825" y="1384300"/>
            <a:ext cx="8704200" cy="4030800"/>
          </a:xfrm>
          <a:prstGeom prst="rect">
            <a:avLst/>
          </a:prstGeom>
          <a:noFill/>
          <a:ln>
            <a:noFill/>
          </a:ln>
        </p:spPr>
        <p:txBody>
          <a:bodyPr spcFirstLastPara="1" wrap="square" lIns="121900" tIns="121900" rIns="121900" bIns="121900" anchor="t" anchorCtr="0">
            <a:spAutoFit/>
          </a:bodyPr>
          <a:lstStyle/>
          <a:p>
            <a:pPr marL="457200" marR="0" lvl="0" indent="-368300" algn="l" rtl="0">
              <a:lnSpc>
                <a:spcPct val="113000"/>
              </a:lnSpc>
              <a:spcBef>
                <a:spcPts val="0"/>
              </a:spcBef>
              <a:spcAft>
                <a:spcPts val="0"/>
              </a:spcAft>
              <a:buClr>
                <a:schemeClr val="dk1"/>
              </a:buClr>
              <a:buSzPts val="2200"/>
              <a:buAutoNum type="arabicPeriod"/>
            </a:pPr>
            <a:r>
              <a:rPr lang="en-US" sz="2200" dirty="0">
                <a:solidFill>
                  <a:schemeClr val="dk1"/>
                </a:solidFill>
              </a:rPr>
              <a:t>Work on one side of the equation. It is usually better to start with the more complex side, as it is easier to simplify than to build.</a:t>
            </a:r>
            <a:endParaRPr sz="2200" dirty="0">
              <a:solidFill>
                <a:schemeClr val="dk1"/>
              </a:solidFill>
            </a:endParaRPr>
          </a:p>
          <a:p>
            <a:pPr marL="457200" marR="0" lvl="0" indent="-368300" algn="l" rtl="0">
              <a:lnSpc>
                <a:spcPct val="113000"/>
              </a:lnSpc>
              <a:spcBef>
                <a:spcPts val="1000"/>
              </a:spcBef>
              <a:spcAft>
                <a:spcPts val="0"/>
              </a:spcAft>
              <a:buClr>
                <a:schemeClr val="dk1"/>
              </a:buClr>
              <a:buSzPts val="2200"/>
              <a:buAutoNum type="arabicPeriod"/>
            </a:pPr>
            <a:r>
              <a:rPr lang="en-US" sz="2200" dirty="0">
                <a:solidFill>
                  <a:schemeClr val="dk1"/>
                </a:solidFill>
              </a:rPr>
              <a:t>Look for opportunities to factor expressions, square a binomial, or add fractions.</a:t>
            </a:r>
            <a:endParaRPr sz="2200" dirty="0">
              <a:solidFill>
                <a:schemeClr val="dk1"/>
              </a:solidFill>
            </a:endParaRPr>
          </a:p>
          <a:p>
            <a:pPr marL="457200" marR="0" lvl="0" indent="-368300" algn="l" rtl="0">
              <a:lnSpc>
                <a:spcPct val="113000"/>
              </a:lnSpc>
              <a:spcBef>
                <a:spcPts val="1000"/>
              </a:spcBef>
              <a:spcAft>
                <a:spcPts val="0"/>
              </a:spcAft>
              <a:buClr>
                <a:schemeClr val="dk1"/>
              </a:buClr>
              <a:buSzPts val="2200"/>
              <a:buAutoNum type="arabicPeriod"/>
            </a:pPr>
            <a:r>
              <a:rPr lang="en-US" sz="2200" dirty="0">
                <a:solidFill>
                  <a:schemeClr val="dk1"/>
                </a:solidFill>
              </a:rPr>
              <a:t>Noting which functions are in the final expression, look for opportunities to use the identities and make the proper substitutions.</a:t>
            </a:r>
            <a:endParaRPr sz="2200" dirty="0">
              <a:solidFill>
                <a:schemeClr val="dk1"/>
              </a:solidFill>
            </a:endParaRPr>
          </a:p>
          <a:p>
            <a:pPr marL="457200" marR="0" lvl="0" indent="-368300" algn="l" rtl="0">
              <a:lnSpc>
                <a:spcPct val="113000"/>
              </a:lnSpc>
              <a:spcBef>
                <a:spcPts val="1000"/>
              </a:spcBef>
              <a:spcAft>
                <a:spcPts val="1000"/>
              </a:spcAft>
              <a:buClr>
                <a:schemeClr val="dk1"/>
              </a:buClr>
              <a:buSzPts val="2200"/>
              <a:buAutoNum type="arabicPeriod"/>
            </a:pPr>
            <a:r>
              <a:rPr lang="en-US" sz="2200" dirty="0">
                <a:solidFill>
                  <a:schemeClr val="dk1"/>
                </a:solidFill>
              </a:rPr>
              <a:t>If these steps do not yield the desired result, try converting all terms to sines and cosines.</a:t>
            </a:r>
            <a:endParaRPr sz="2200" dirty="0">
              <a:solidFill>
                <a:schemeClr val="dk1"/>
              </a:solidFill>
            </a:endParaRPr>
          </a:p>
        </p:txBody>
      </p:sp>
      <p:sp>
        <p:nvSpPr>
          <p:cNvPr id="669" name="Google Shape;669;p108">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0" name="Google Shape;670;p108">
            <a:extLst>
              <a:ext uri="{C183D7F6-B498-43B3-948B-1728B52AA6E4}">
                <adec:decorative xmlns:adec="http://schemas.microsoft.com/office/drawing/2017/decorative" val="1"/>
              </a:ext>
            </a:extLst>
          </p:cNvPr>
          <p:cNvPicPr preferRelativeResize="0"/>
          <p:nvPr/>
        </p:nvPicPr>
        <p:blipFill rotWithShape="1">
          <a:blip r:embed="rId3">
            <a:alphaModFix/>
          </a:blip>
          <a:srcRect l="22252" t="18714" r="45938" b="12077"/>
          <a:stretch/>
        </p:blipFill>
        <p:spPr>
          <a:xfrm>
            <a:off x="9019500" y="753788"/>
            <a:ext cx="2805525" cy="61039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64"/>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solidFill>
                  <a:schemeClr val="accent5"/>
                </a:solidFill>
              </a:rPr>
              <a:t>Try It: Quadratic Trigonometric Equations</a:t>
            </a:r>
            <a:endParaRPr>
              <a:solidFill>
                <a:schemeClr val="accent5"/>
              </a:solidFill>
            </a:endParaRPr>
          </a:p>
        </p:txBody>
      </p:sp>
      <mc:AlternateContent xmlns:mc="http://schemas.openxmlformats.org/markup-compatibility/2006">
        <mc:Choice xmlns:a14="http://schemas.microsoft.com/office/drawing/2010/main" Requires="a14">
          <p:sp>
            <p:nvSpPr>
              <p:cNvPr id="1074" name="Google Shape;1074;p164"/>
              <p:cNvSpPr txBox="1"/>
              <p:nvPr/>
            </p:nvSpPr>
            <p:spPr>
              <a:xfrm>
                <a:off x="1926115" y="2325951"/>
                <a:ext cx="8568900" cy="73310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Solve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sSup>
                          <m:sSupPr>
                            <m:ctrlPr>
                              <a:rPr lang="en-US" sz="2800" i="1" dirty="0" smtClean="0">
                                <a:solidFill>
                                  <a:schemeClr val="dk1"/>
                                </a:solidFill>
                                <a:latin typeface="Cambria Math" panose="02040503050406030204" pitchFamily="18" charset="0"/>
                              </a:rPr>
                            </m:ctrlPr>
                          </m:sSupPr>
                          <m:e>
                            <m:r>
                              <m:rPr>
                                <m:sty m:val="p"/>
                              </m:rPr>
                              <a:rPr lang="en-US" sz="2800" i="0" dirty="0" smtClean="0">
                                <a:solidFill>
                                  <a:schemeClr val="dk1"/>
                                </a:solidFill>
                                <a:latin typeface="Cambria Math" panose="02040503050406030204" pitchFamily="18" charset="0"/>
                              </a:rPr>
                              <m:t>cos</m:t>
                            </m:r>
                          </m:e>
                          <m:sup>
                            <m:r>
                              <a:rPr lang="en-US" sz="2800" i="1" dirty="0" smtClean="0">
                                <a:solidFill>
                                  <a:schemeClr val="dk1"/>
                                </a:solidFill>
                                <a:latin typeface="Cambria Math" panose="02040503050406030204" pitchFamily="18" charset="0"/>
                              </a:rPr>
                              <m:t>2</m:t>
                            </m:r>
                          </m:sup>
                        </m:sSup>
                      </m:fName>
                      <m:e>
                        <m:d>
                          <m:dPr>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𝑥</m:t>
                            </m:r>
                          </m:e>
                        </m:d>
                      </m:e>
                    </m:func>
                    <m:r>
                      <a:rPr lang="en-US" sz="2800" i="1" dirty="0" smtClean="0">
                        <a:solidFill>
                          <a:schemeClr val="dk1"/>
                        </a:solidFill>
                        <a:latin typeface="Cambria Math" panose="02040503050406030204" pitchFamily="18" charset="0"/>
                      </a:rPr>
                      <m:t>−</m:t>
                    </m:r>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cos</m:t>
                        </m:r>
                      </m:fName>
                      <m:e>
                        <m:d>
                          <m:dPr>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𝑥</m:t>
                            </m:r>
                          </m:e>
                        </m:d>
                      </m:e>
                    </m:func>
                    <m:r>
                      <a:rPr lang="en-US" sz="2800" i="1" dirty="0" smtClean="0">
                        <a:solidFill>
                          <a:schemeClr val="dk1"/>
                        </a:solidFill>
                        <a:latin typeface="Cambria Math" panose="02040503050406030204" pitchFamily="18" charset="0"/>
                      </a:rPr>
                      <m:t>=0</m:t>
                    </m:r>
                  </m:oMath>
                </a14:m>
                <a:r>
                  <a:rPr lang="en-US" sz="2800" dirty="0">
                    <a:solidFill>
                      <a:schemeClr val="dk1"/>
                    </a:solidFill>
                  </a:rPr>
                  <a:t>  on  </a:t>
                </a:r>
                <a14:m>
                  <m:oMath xmlns:m="http://schemas.openxmlformats.org/officeDocument/2006/math">
                    <m:d>
                      <m:dPr>
                        <m:begChr m:val="["/>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0,2</m:t>
                        </m:r>
                        <m:r>
                          <a:rPr lang="en-US" sz="2800" i="1" dirty="0" smtClean="0">
                            <a:solidFill>
                              <a:schemeClr val="dk1"/>
                            </a:solidFill>
                            <a:latin typeface="Cambria Math" panose="02040503050406030204" pitchFamily="18" charset="0"/>
                          </a:rPr>
                          <m:t>𝜋</m:t>
                        </m:r>
                      </m:e>
                    </m:d>
                  </m:oMath>
                </a14:m>
                <a:endParaRPr sz="2800" b="0" i="0" u="none" strike="noStrike" cap="none" dirty="0">
                  <a:solidFill>
                    <a:schemeClr val="dk1"/>
                  </a:solidFill>
                  <a:latin typeface="Arial"/>
                  <a:ea typeface="Arial"/>
                  <a:cs typeface="Arial"/>
                  <a:sym typeface="Arial"/>
                </a:endParaRPr>
              </a:p>
            </p:txBody>
          </p:sp>
        </mc:Choice>
        <mc:Fallback>
          <p:sp>
            <p:nvSpPr>
              <p:cNvPr id="1074" name="Google Shape;1074;p164"/>
              <p:cNvSpPr txBox="1">
                <a:spLocks noRot="1" noChangeAspect="1" noMove="1" noResize="1" noEditPoints="1" noAdjustHandles="1" noChangeArrowheads="1" noChangeShapeType="1" noTextEdit="1"/>
              </p:cNvSpPr>
              <p:nvPr/>
            </p:nvSpPr>
            <p:spPr>
              <a:xfrm>
                <a:off x="1926115" y="2325951"/>
                <a:ext cx="8568900" cy="733109"/>
              </a:xfrm>
              <a:prstGeom prst="rect">
                <a:avLst/>
              </a:prstGeom>
              <a:blipFill>
                <a:blip r:embed="rId3"/>
                <a:stretch>
                  <a:fillRect l="-1036" b="-5172"/>
                </a:stretch>
              </a:blipFill>
              <a:ln>
                <a:noFill/>
              </a:ln>
            </p:spPr>
            <p:txBody>
              <a:bodyPr/>
              <a:lstStyle/>
              <a:p>
                <a:r>
                  <a:rPr lang="en-US">
                    <a:noFill/>
                  </a:rPr>
                  <a:t> </a:t>
                </a:r>
              </a:p>
            </p:txBody>
          </p:sp>
        </mc:Fallback>
      </mc:AlternateContent>
      <p:sp>
        <p:nvSpPr>
          <p:cNvPr id="1075" name="Google Shape;1075;p164">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65"/>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Using Identities to Simplify</a:t>
            </a:r>
            <a:endParaRPr/>
          </a:p>
        </p:txBody>
      </p:sp>
      <mc:AlternateContent xmlns:mc="http://schemas.openxmlformats.org/markup-compatibility/2006">
        <mc:Choice xmlns:a14="http://schemas.microsoft.com/office/drawing/2010/main" Requires="a14">
          <p:sp>
            <p:nvSpPr>
              <p:cNvPr id="1081" name="Google Shape;1081;p165"/>
              <p:cNvSpPr txBox="1"/>
              <p:nvPr/>
            </p:nvSpPr>
            <p:spPr>
              <a:xfrm>
                <a:off x="831833" y="1384300"/>
                <a:ext cx="10559700" cy="3519769"/>
              </a:xfrm>
              <a:prstGeom prst="rect">
                <a:avLst/>
              </a:prstGeom>
              <a:noFill/>
              <a:ln>
                <a:noFill/>
              </a:ln>
            </p:spPr>
            <p:txBody>
              <a:bodyPr spcFirstLastPara="1" wrap="square" lIns="121900" tIns="121900" rIns="121900" bIns="121900" anchor="t" anchorCtr="0">
                <a:spAutoFit/>
              </a:bodyPr>
              <a:lstStyle/>
              <a:p>
                <a:pPr marL="76200" marR="0" lvl="0" algn="l" rtl="0">
                  <a:lnSpc>
                    <a:spcPct val="113000"/>
                  </a:lnSpc>
                  <a:spcBef>
                    <a:spcPts val="0"/>
                  </a:spcBef>
                  <a:spcAft>
                    <a:spcPts val="0"/>
                  </a:spcAft>
                  <a:buClr>
                    <a:schemeClr val="dk1"/>
                  </a:buClr>
                  <a:buSzPts val="2400"/>
                </a:pPr>
                <a:r>
                  <a:rPr lang="en-US" sz="2400" dirty="0">
                    <a:solidFill>
                      <a:schemeClr val="dk1"/>
                    </a:solidFill>
                  </a:rPr>
                  <a:t>Sometimes equations need identities to simplify first</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b="1" dirty="0">
                    <a:solidFill>
                      <a:schemeClr val="dk1"/>
                    </a:solidFill>
                  </a:rPr>
                  <a:t>	Pythagorean identity:</a:t>
                </a: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sSup>
                          <m:sSupPr>
                            <m:ctrlPr>
                              <a:rPr lang="en-US" sz="2400" i="1" dirty="0" smtClean="0">
                                <a:solidFill>
                                  <a:schemeClr val="dk1"/>
                                </a:solidFill>
                                <a:latin typeface="Cambria Math" panose="02040503050406030204" pitchFamily="18" charset="0"/>
                              </a:rPr>
                            </m:ctrlPr>
                          </m:sSupPr>
                          <m:e>
                            <m:r>
                              <m:rPr>
                                <m:sty m:val="p"/>
                              </m:rPr>
                              <a:rPr lang="en-US" sz="2400" i="0" dirty="0" smtClean="0">
                                <a:solidFill>
                                  <a:schemeClr val="dk1"/>
                                </a:solidFill>
                                <a:latin typeface="Cambria Math" panose="02040503050406030204" pitchFamily="18" charset="0"/>
                              </a:rPr>
                              <m:t>sin</m:t>
                            </m:r>
                          </m:e>
                          <m:sup>
                            <m:r>
                              <a:rPr lang="en-US" sz="2400" i="1" dirty="0" smtClean="0">
                                <a:solidFill>
                                  <a:schemeClr val="dk1"/>
                                </a:solidFill>
                                <a:latin typeface="Cambria Math" panose="02040503050406030204" pitchFamily="18" charset="0"/>
                              </a:rPr>
                              <m:t>2</m:t>
                            </m:r>
                          </m:sup>
                        </m:sSup>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sSup>
                          <m:sSupPr>
                            <m:ctrlPr>
                              <a:rPr lang="en-US" sz="2400" i="1" dirty="0" smtClean="0">
                                <a:solidFill>
                                  <a:schemeClr val="dk1"/>
                                </a:solidFill>
                                <a:latin typeface="Cambria Math" panose="02040503050406030204" pitchFamily="18" charset="0"/>
                              </a:rPr>
                            </m:ctrlPr>
                          </m:sSupPr>
                          <m:e>
                            <m:r>
                              <m:rPr>
                                <m:sty m:val="p"/>
                              </m:rPr>
                              <a:rPr lang="en-US" sz="2400" i="0" dirty="0" smtClean="0">
                                <a:solidFill>
                                  <a:schemeClr val="dk1"/>
                                </a:solidFill>
                                <a:latin typeface="Cambria Math" panose="02040503050406030204" pitchFamily="18" charset="0"/>
                              </a:rPr>
                              <m:t>cos</m:t>
                            </m:r>
                          </m:e>
                          <m:sup>
                            <m:r>
                              <a:rPr lang="en-US" sz="2400" i="1" dirty="0" smtClean="0">
                                <a:solidFill>
                                  <a:schemeClr val="dk1"/>
                                </a:solidFill>
                                <a:latin typeface="Cambria Math" panose="02040503050406030204" pitchFamily="18" charset="0"/>
                              </a:rPr>
                              <m:t>2</m:t>
                            </m:r>
                          </m:sup>
                        </m:sSup>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=1</m:t>
                    </m:r>
                  </m:oMath>
                </a14:m>
              </a:p>
              <a:p>
                <a:pPr marL="76200" marR="0" lvl="0" algn="l" rtl="0">
                  <a:lnSpc>
                    <a:spcPct val="113000"/>
                  </a:lnSpc>
                  <a:spcBef>
                    <a:spcPts val="1000"/>
                  </a:spcBef>
                  <a:spcAft>
                    <a:spcPts val="0"/>
                  </a:spcAft>
                  <a:buClr>
                    <a:schemeClr val="dk1"/>
                  </a:buClr>
                  <a:buSzPts val="2400"/>
                </a:pPr>
                <a:r>
                  <a:rPr lang="en-US" sz="2400" b="1" dirty="0">
                    <a:solidFill>
                      <a:schemeClr val="dk1"/>
                    </a:solidFill>
                  </a:rPr>
                  <a:t>	Double-angle formulas:</a:t>
                </a:r>
                <a:r>
                  <a:rPr lang="en-US" sz="2400" dirty="0">
                    <a:solidFill>
                      <a:schemeClr val="dk1"/>
                    </a:solidFill>
                  </a:rPr>
                  <a:t>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=2</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oMath>
                </a14:m>
                <a:r>
                  <a:rPr lang="en-US" sz="2400" dirty="0">
                    <a:solidFill>
                      <a:schemeClr val="dk1"/>
                    </a:solidFill>
                  </a:rPr>
                  <a:t>, etc.</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Strategy: Convert everything to one trig function when possible</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Then solve using techniques we've learned</a:t>
                </a:r>
                <a:endParaRPr sz="2400" dirty="0">
                  <a:solidFill>
                    <a:schemeClr val="dk1"/>
                  </a:solidFill>
                </a:endParaRPr>
              </a:p>
              <a:p>
                <a:pPr marL="76200" marR="0" lvl="0" algn="l" rtl="0">
                  <a:lnSpc>
                    <a:spcPct val="113000"/>
                  </a:lnSpc>
                  <a:spcBef>
                    <a:spcPts val="1000"/>
                  </a:spcBef>
                  <a:spcAft>
                    <a:spcPts val="1000"/>
                  </a:spcAft>
                  <a:buClr>
                    <a:schemeClr val="dk1"/>
                  </a:buClr>
                  <a:buSzPts val="2400"/>
                </a:pPr>
                <a:r>
                  <a:rPr lang="en-US" sz="2400" dirty="0">
                    <a:solidFill>
                      <a:schemeClr val="dk1"/>
                    </a:solidFill>
                  </a:rPr>
                  <a:t>Example: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sSup>
                          <m:sSupPr>
                            <m:ctrlPr>
                              <a:rPr lang="en-US" sz="2400" i="1" dirty="0" smtClean="0">
                                <a:solidFill>
                                  <a:schemeClr val="dk1"/>
                                </a:solidFill>
                                <a:latin typeface="Cambria Math" panose="02040503050406030204" pitchFamily="18" charset="0"/>
                              </a:rPr>
                            </m:ctrlPr>
                          </m:sSupPr>
                          <m:e>
                            <m:r>
                              <m:rPr>
                                <m:sty m:val="p"/>
                              </m:rPr>
                              <a:rPr lang="en-US" sz="2400" i="0" dirty="0" smtClean="0">
                                <a:solidFill>
                                  <a:schemeClr val="dk1"/>
                                </a:solidFill>
                                <a:latin typeface="Cambria Math" panose="02040503050406030204" pitchFamily="18" charset="0"/>
                              </a:rPr>
                              <m:t>sin</m:t>
                            </m:r>
                          </m:e>
                          <m:sup>
                            <m:r>
                              <a:rPr lang="en-US" sz="2400" i="1" dirty="0" smtClean="0">
                                <a:solidFill>
                                  <a:schemeClr val="dk1"/>
                                </a:solidFill>
                                <a:latin typeface="Cambria Math" panose="02040503050406030204" pitchFamily="18" charset="0"/>
                              </a:rPr>
                              <m:t>2</m:t>
                            </m:r>
                          </m:sup>
                        </m:sSup>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=1−</m:t>
                    </m:r>
                    <m:func>
                      <m:funcPr>
                        <m:ctrlPr>
                          <a:rPr lang="en-US" sz="2400" i="1" dirty="0" smtClean="0">
                            <a:solidFill>
                              <a:schemeClr val="dk1"/>
                            </a:solidFill>
                            <a:latin typeface="Cambria Math" panose="02040503050406030204" pitchFamily="18" charset="0"/>
                          </a:rPr>
                        </m:ctrlPr>
                      </m:funcPr>
                      <m:fName>
                        <m:sSup>
                          <m:sSupPr>
                            <m:ctrlPr>
                              <a:rPr lang="en-US" sz="2400" i="1" dirty="0" smtClean="0">
                                <a:solidFill>
                                  <a:schemeClr val="dk1"/>
                                </a:solidFill>
                                <a:latin typeface="Cambria Math" panose="02040503050406030204" pitchFamily="18" charset="0"/>
                              </a:rPr>
                            </m:ctrlPr>
                          </m:sSupPr>
                          <m:e>
                            <m:r>
                              <m:rPr>
                                <m:sty m:val="p"/>
                              </m:rPr>
                              <a:rPr lang="en-US" sz="2400" i="0" dirty="0" smtClean="0">
                                <a:solidFill>
                                  <a:schemeClr val="dk1"/>
                                </a:solidFill>
                                <a:latin typeface="Cambria Math" panose="02040503050406030204" pitchFamily="18" charset="0"/>
                              </a:rPr>
                              <m:t>cos</m:t>
                            </m:r>
                          </m:e>
                          <m:sup>
                            <m:r>
                              <a:rPr lang="en-US" sz="2400" i="1" dirty="0" smtClean="0">
                                <a:solidFill>
                                  <a:schemeClr val="dk1"/>
                                </a:solidFill>
                                <a:latin typeface="Cambria Math" panose="02040503050406030204" pitchFamily="18" charset="0"/>
                              </a:rPr>
                              <m:t>2</m:t>
                            </m:r>
                          </m:sup>
                        </m:sSup>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oMath>
                </a14:m>
                <a:r>
                  <a:rPr lang="en-US" sz="2400" dirty="0">
                    <a:solidFill>
                      <a:schemeClr val="dk1"/>
                    </a:solidFill>
                  </a:rPr>
                  <a:t> lets us rewrite mixed equations!</a:t>
                </a:r>
                <a:endParaRPr sz="2400" dirty="0">
                  <a:solidFill>
                    <a:schemeClr val="dk1"/>
                  </a:solidFill>
                </a:endParaRPr>
              </a:p>
            </p:txBody>
          </p:sp>
        </mc:Choice>
        <mc:Fallback>
          <p:sp>
            <p:nvSpPr>
              <p:cNvPr id="1081" name="Google Shape;1081;p165"/>
              <p:cNvSpPr txBox="1">
                <a:spLocks noRot="1" noChangeAspect="1" noMove="1" noResize="1" noEditPoints="1" noAdjustHandles="1" noChangeArrowheads="1" noChangeShapeType="1" noTextEdit="1"/>
              </p:cNvSpPr>
              <p:nvPr/>
            </p:nvSpPr>
            <p:spPr>
              <a:xfrm>
                <a:off x="831833" y="1384300"/>
                <a:ext cx="10559700" cy="3519769"/>
              </a:xfrm>
              <a:prstGeom prst="rect">
                <a:avLst/>
              </a:prstGeom>
              <a:blipFill>
                <a:blip r:embed="rId3"/>
                <a:stretch>
                  <a:fillRect/>
                </a:stretch>
              </a:blipFill>
              <a:ln>
                <a:noFill/>
              </a:ln>
            </p:spPr>
            <p:txBody>
              <a:bodyPr/>
              <a:lstStyle/>
              <a:p>
                <a:r>
                  <a:rPr lang="en-US">
                    <a:noFill/>
                  </a:rPr>
                  <a:t> </a:t>
                </a:r>
              </a:p>
            </p:txBody>
          </p:sp>
        </mc:Fallback>
      </mc:AlternateContent>
      <p:sp>
        <p:nvSpPr>
          <p:cNvPr id="1082" name="Google Shape;1082;p165">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66"/>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Multiple Angle Equations</a:t>
            </a:r>
            <a:endParaRPr/>
          </a:p>
        </p:txBody>
      </p:sp>
      <mc:AlternateContent xmlns:mc="http://schemas.openxmlformats.org/markup-compatibility/2006">
        <mc:Choice xmlns:a14="http://schemas.microsoft.com/office/drawing/2010/main" Requires="a14">
          <p:sp>
            <p:nvSpPr>
              <p:cNvPr id="1088" name="Google Shape;1088;p166"/>
              <p:cNvSpPr txBox="1"/>
              <p:nvPr/>
            </p:nvSpPr>
            <p:spPr>
              <a:xfrm>
                <a:off x="831827" y="1384300"/>
                <a:ext cx="8104800" cy="5135853"/>
              </a:xfrm>
              <a:prstGeom prst="rect">
                <a:avLst/>
              </a:prstGeom>
              <a:noFill/>
              <a:ln>
                <a:noFill/>
              </a:ln>
            </p:spPr>
            <p:txBody>
              <a:bodyPr spcFirstLastPara="1" wrap="square" lIns="121900" tIns="121900" rIns="121900" bIns="121900" anchor="t" anchorCtr="0">
                <a:spAutoFit/>
              </a:bodyPr>
              <a:lstStyle/>
              <a:p>
                <a:pPr marL="76200" marR="0" lvl="0" algn="l" rtl="0">
                  <a:lnSpc>
                    <a:spcPct val="113000"/>
                  </a:lnSpc>
                  <a:spcBef>
                    <a:spcPts val="0"/>
                  </a:spcBef>
                  <a:spcAft>
                    <a:spcPts val="0"/>
                  </a:spcAft>
                  <a:buClr>
                    <a:schemeClr val="dk1"/>
                  </a:buClr>
                  <a:buSzPts val="2400"/>
                </a:pPr>
                <a:r>
                  <a:rPr lang="en-US" sz="2400" dirty="0">
                    <a:solidFill>
                      <a:schemeClr val="dk1"/>
                    </a:solidFill>
                  </a:rPr>
                  <a:t>Multiple angle equations have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𝑥</m:t>
                            </m:r>
                          </m:e>
                        </m:d>
                      </m:e>
                    </m:func>
                  </m:oMath>
                </a14:m>
                <a:r>
                  <a:rPr lang="en-US" sz="2400" dirty="0">
                    <a:solidFill>
                      <a:schemeClr val="dk1"/>
                    </a:solidFill>
                  </a:rPr>
                  <a:t> or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3</m:t>
                            </m:r>
                            <m:r>
                              <a:rPr lang="en-US" sz="2400" i="1" dirty="0" smtClean="0">
                                <a:solidFill>
                                  <a:schemeClr val="dk1"/>
                                </a:solidFill>
                                <a:latin typeface="Cambria Math" panose="02040503050406030204" pitchFamily="18" charset="0"/>
                              </a:rPr>
                              <m:t>𝑥</m:t>
                            </m:r>
                          </m:e>
                        </m:d>
                      </m:e>
                    </m:func>
                  </m:oMath>
                </a14:m>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Multiple angles compress the graph horizontally</a:t>
                </a:r>
                <a:endParaRPr sz="2400" dirty="0">
                  <a:solidFill>
                    <a:schemeClr val="dk1"/>
                  </a:solidFill>
                </a:endParaRPr>
              </a:p>
              <a:p>
                <a:pPr marL="76200" marR="0" lvl="0" algn="l" rtl="0">
                  <a:lnSpc>
                    <a:spcPct val="113000"/>
                  </a:lnSpc>
                  <a:spcBef>
                    <a:spcPts val="1000"/>
                  </a:spcBef>
                  <a:spcAft>
                    <a:spcPts val="0"/>
                  </a:spcAft>
                  <a:buClr>
                    <a:schemeClr val="dk1"/>
                  </a:buClr>
                  <a:buSzPts val="2400"/>
                </a:pPr>
                <a14:m>
                  <m:oMath xmlns:m="http://schemas.openxmlformats.org/officeDocument/2006/math">
                    <m:r>
                      <a:rPr lang="en-US" sz="2400" i="1" dirty="0" smtClean="0">
                        <a:solidFill>
                          <a:schemeClr val="dk1"/>
                        </a:solidFill>
                        <a:latin typeface="Cambria Math" panose="02040503050406030204" pitchFamily="18" charset="0"/>
                      </a:rPr>
                      <m:t>𝑦</m:t>
                    </m:r>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𝑥</m:t>
                            </m:r>
                          </m:e>
                        </m:d>
                      </m:e>
                    </m:func>
                  </m:oMath>
                </a14:m>
                <a:r>
                  <a:rPr lang="en-US" sz="2400" dirty="0">
                    <a:solidFill>
                      <a:schemeClr val="dk1"/>
                    </a:solidFill>
                  </a:rPr>
                  <a:t> completes two full cycles in </a:t>
                </a:r>
                <a14:m>
                  <m:oMath xmlns:m="http://schemas.openxmlformats.org/officeDocument/2006/math">
                    <m:d>
                      <m:dPr>
                        <m:begChr m:val="["/>
                        <m:endChr m:val="]"/>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0,2</m:t>
                        </m:r>
                        <m:r>
                          <a:rPr lang="en-US" sz="2400" i="1" dirty="0" smtClean="0">
                            <a:solidFill>
                              <a:schemeClr val="dk1"/>
                            </a:solidFill>
                            <a:latin typeface="Cambria Math" panose="02040503050406030204" pitchFamily="18" charset="0"/>
                          </a:rPr>
                          <m:t>𝜋</m:t>
                        </m:r>
                      </m:e>
                    </m:d>
                  </m:oMath>
                </a14:m>
                <a:endParaRPr sz="2400" dirty="0">
                  <a:solidFill>
                    <a:schemeClr val="dk1"/>
                  </a:solidFill>
                </a:endParaRPr>
              </a:p>
              <a:p>
                <a:pPr marL="76200" marR="0" lvl="0" algn="l" rtl="0">
                  <a:lnSpc>
                    <a:spcPct val="113000"/>
                  </a:lnSpc>
                  <a:spcBef>
                    <a:spcPts val="1000"/>
                  </a:spcBef>
                  <a:spcAft>
                    <a:spcPts val="0"/>
                  </a:spcAft>
                  <a:buClr>
                    <a:schemeClr val="dk1"/>
                  </a:buClr>
                  <a:buSzPts val="2400"/>
                </a:pPr>
                <a:br>
                  <a:rPr lang="en-US" sz="2400" dirty="0">
                    <a:solidFill>
                      <a:schemeClr val="dk1"/>
                    </a:solidFill>
                  </a:rPr>
                </a:br>
                <a:r>
                  <a:rPr lang="en-US" sz="2400" dirty="0">
                    <a:solidFill>
                      <a:schemeClr val="dk1"/>
                    </a:solidFill>
                  </a:rPr>
                  <a:t>More cycles → more solutions in the same interval!</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Strategy: Solve for the "inner" angle first, then divide</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Example: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=0</m:t>
                    </m:r>
                  </m:oMath>
                </a14:m>
                <a:r>
                  <a:rPr lang="en-US" sz="2400" dirty="0">
                    <a:solidFill>
                      <a:schemeClr val="dk1"/>
                    </a:solidFill>
                  </a:rPr>
                  <a:t> → Solve </a:t>
                </a:r>
                <a14:m>
                  <m:oMath xmlns:m="http://schemas.openxmlformats.org/officeDocument/2006/math">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𝑥</m:t>
                    </m:r>
                    <m:r>
                      <a:rPr lang="en-US" sz="2400" i="1" dirty="0" smtClean="0">
                        <a:solidFill>
                          <a:schemeClr val="dk1"/>
                        </a:solidFill>
                        <a:latin typeface="Cambria Math" panose="02040503050406030204" pitchFamily="18" charset="0"/>
                      </a:rPr>
                      <m:t>=0,</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,3</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,4</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m:t>
                    </m:r>
                  </m:oMath>
                </a14:m>
                <a:br>
                  <a:rPr lang="en-US" sz="2400" i="1" dirty="0">
                    <a:solidFill>
                      <a:schemeClr val="dk1"/>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2400" i="1" dirty="0" smtClean="0">
                          <a:solidFill>
                            <a:schemeClr val="dk1"/>
                          </a:solidFill>
                          <a:latin typeface="Cambria Math" panose="02040503050406030204" pitchFamily="18" charset="0"/>
                        </a:rPr>
                        <m:t>𝑥</m:t>
                      </m:r>
                      <m:r>
                        <a:rPr lang="en-US" sz="2400" i="1" dirty="0" smtClean="0">
                          <a:solidFill>
                            <a:schemeClr val="dk1"/>
                          </a:solidFill>
                          <a:latin typeface="Cambria Math" panose="02040503050406030204" pitchFamily="18" charset="0"/>
                        </a:rPr>
                        <m:t>=0,</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𝜋</m:t>
                          </m:r>
                        </m:num>
                        <m:den>
                          <m:r>
                            <a:rPr lang="en-US" sz="2400" i="1" dirty="0" smtClean="0">
                              <a:solidFill>
                                <a:schemeClr val="dk1"/>
                              </a:solidFill>
                              <a:latin typeface="Cambria Math" panose="02040503050406030204" pitchFamily="18" charset="0"/>
                            </a:rPr>
                            <m:t>2</m:t>
                          </m:r>
                        </m:den>
                      </m:f>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𝜋</m:t>
                      </m:r>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3</m:t>
                          </m:r>
                          <m:r>
                            <a:rPr lang="en-US" sz="2400" i="1" dirty="0" smtClean="0">
                              <a:solidFill>
                                <a:schemeClr val="dk1"/>
                              </a:solidFill>
                              <a:latin typeface="Cambria Math" panose="02040503050406030204" pitchFamily="18" charset="0"/>
                            </a:rPr>
                            <m:t>𝜋</m:t>
                          </m:r>
                        </m:num>
                        <m:den>
                          <m:r>
                            <a:rPr lang="en-US" sz="2400" i="1" dirty="0" smtClean="0">
                              <a:solidFill>
                                <a:schemeClr val="dk1"/>
                              </a:solidFill>
                              <a:latin typeface="Cambria Math" panose="02040503050406030204" pitchFamily="18" charset="0"/>
                            </a:rPr>
                            <m:t>2</m:t>
                          </m:r>
                        </m:den>
                      </m:f>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oMath>
                  </m:oMathPara>
                </a14:m>
                <a:endParaRPr sz="24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endParaRPr sz="2400" dirty="0">
                  <a:solidFill>
                    <a:schemeClr val="dk1"/>
                  </a:solidFill>
                </a:endParaRPr>
              </a:p>
            </p:txBody>
          </p:sp>
        </mc:Choice>
        <mc:Fallback>
          <p:sp>
            <p:nvSpPr>
              <p:cNvPr id="1088" name="Google Shape;1088;p166"/>
              <p:cNvSpPr txBox="1">
                <a:spLocks noRot="1" noChangeAspect="1" noMove="1" noResize="1" noEditPoints="1" noAdjustHandles="1" noChangeArrowheads="1" noChangeShapeType="1" noTextEdit="1"/>
              </p:cNvSpPr>
              <p:nvPr/>
            </p:nvSpPr>
            <p:spPr>
              <a:xfrm>
                <a:off x="831827" y="1384300"/>
                <a:ext cx="8104800" cy="5135853"/>
              </a:xfrm>
              <a:prstGeom prst="rect">
                <a:avLst/>
              </a:prstGeom>
              <a:blipFill>
                <a:blip r:embed="rId3"/>
                <a:stretch>
                  <a:fillRect/>
                </a:stretch>
              </a:blipFill>
              <a:ln>
                <a:noFill/>
              </a:ln>
            </p:spPr>
            <p:txBody>
              <a:bodyPr/>
              <a:lstStyle/>
              <a:p>
                <a:r>
                  <a:rPr lang="en-US">
                    <a:noFill/>
                  </a:rPr>
                  <a:t> </a:t>
                </a:r>
              </a:p>
            </p:txBody>
          </p:sp>
        </mc:Fallback>
      </mc:AlternateContent>
      <p:sp>
        <p:nvSpPr>
          <p:cNvPr id="1089" name="Google Shape;1089;p166">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0" name="Google Shape;1090;p166">
            <a:extLst>
              <a:ext uri="{C183D7F6-B498-43B3-948B-1728B52AA6E4}">
                <adec:decorative xmlns:adec="http://schemas.microsoft.com/office/drawing/2017/decorative" val="1"/>
              </a:ext>
            </a:extLst>
          </p:cNvPr>
          <p:cNvPicPr preferRelativeResize="0"/>
          <p:nvPr/>
        </p:nvPicPr>
        <p:blipFill rotWithShape="1">
          <a:blip r:embed="rId4">
            <a:alphaModFix/>
          </a:blip>
          <a:srcRect l="22252" t="18714" r="45938" b="12077"/>
          <a:stretch/>
        </p:blipFill>
        <p:spPr>
          <a:xfrm>
            <a:off x="9057650" y="1198224"/>
            <a:ext cx="2601250" cy="5659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67"/>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Multiple Angles</a:t>
            </a:r>
            <a:endParaRPr>
              <a:solidFill>
                <a:schemeClr val="accent5"/>
              </a:solidFill>
            </a:endParaRPr>
          </a:p>
        </p:txBody>
      </p:sp>
      <mc:AlternateContent xmlns:mc="http://schemas.openxmlformats.org/markup-compatibility/2006">
        <mc:Choice xmlns:a14="http://schemas.microsoft.com/office/drawing/2010/main" Requires="a14">
          <p:sp>
            <p:nvSpPr>
              <p:cNvPr id="1096" name="Google Shape;1096;p167"/>
              <p:cNvSpPr txBox="1"/>
              <p:nvPr/>
            </p:nvSpPr>
            <p:spPr>
              <a:xfrm>
                <a:off x="831833" y="2071119"/>
                <a:ext cx="8568900" cy="93361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Solve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cos</m:t>
                        </m:r>
                      </m:fName>
                      <m:e>
                        <m:d>
                          <m:dPr>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2</m:t>
                            </m:r>
                            <m:r>
                              <a:rPr lang="en-US" sz="2800" i="1" dirty="0" smtClean="0">
                                <a:solidFill>
                                  <a:schemeClr val="dk1"/>
                                </a:solidFill>
                                <a:latin typeface="Cambria Math" panose="02040503050406030204" pitchFamily="18" charset="0"/>
                              </a:rPr>
                              <m:t>𝑥</m:t>
                            </m:r>
                          </m:e>
                        </m:d>
                      </m:e>
                    </m:func>
                    <m:r>
                      <a:rPr lang="en-US" sz="2800" i="1" dirty="0" smtClean="0">
                        <a:solidFill>
                          <a:schemeClr val="dk1"/>
                        </a:solidFill>
                        <a:latin typeface="Cambria Math" panose="02040503050406030204" pitchFamily="18" charset="0"/>
                      </a:rPr>
                      <m:t>=</m:t>
                    </m:r>
                    <m:f>
                      <m:fPr>
                        <m:ctrlPr>
                          <a:rPr lang="en-US" sz="2800" i="1" dirty="0" smtClean="0">
                            <a:solidFill>
                              <a:schemeClr val="dk1"/>
                            </a:solidFill>
                            <a:latin typeface="Cambria Math" panose="02040503050406030204" pitchFamily="18" charset="0"/>
                          </a:rPr>
                        </m:ctrlPr>
                      </m:fPr>
                      <m:num>
                        <m:r>
                          <a:rPr lang="en-US" sz="2800" i="1" dirty="0" smtClean="0">
                            <a:solidFill>
                              <a:schemeClr val="dk1"/>
                            </a:solidFill>
                            <a:latin typeface="Cambria Math" panose="02040503050406030204" pitchFamily="18" charset="0"/>
                          </a:rPr>
                          <m:t>1</m:t>
                        </m:r>
                      </m:num>
                      <m:den>
                        <m:r>
                          <a:rPr lang="en-US" sz="2800" i="1" dirty="0" smtClean="0">
                            <a:solidFill>
                              <a:schemeClr val="dk1"/>
                            </a:solidFill>
                            <a:latin typeface="Cambria Math" panose="02040503050406030204" pitchFamily="18" charset="0"/>
                          </a:rPr>
                          <m:t>2</m:t>
                        </m:r>
                      </m:den>
                    </m:f>
                  </m:oMath>
                </a14:m>
                <a:r>
                  <a:rPr lang="en-US" sz="2800" dirty="0">
                    <a:solidFill>
                      <a:schemeClr val="dk1"/>
                    </a:solidFill>
                  </a:rPr>
                  <a:t>  on  </a:t>
                </a:r>
                <a14:m>
                  <m:oMath xmlns:m="http://schemas.openxmlformats.org/officeDocument/2006/math">
                    <m:d>
                      <m:dPr>
                        <m:begChr m:val="["/>
                        <m:ctrlPr>
                          <a:rPr lang="en-US" sz="2800" i="1" dirty="0" smtClean="0">
                            <a:solidFill>
                              <a:schemeClr val="dk1"/>
                            </a:solidFill>
                            <a:latin typeface="Cambria Math" panose="02040503050406030204" pitchFamily="18" charset="0"/>
                          </a:rPr>
                        </m:ctrlPr>
                      </m:dPr>
                      <m:e>
                        <m:r>
                          <a:rPr lang="en-US" sz="2800" i="1" dirty="0" smtClean="0">
                            <a:solidFill>
                              <a:schemeClr val="dk1"/>
                            </a:solidFill>
                            <a:latin typeface="Cambria Math" panose="02040503050406030204" pitchFamily="18" charset="0"/>
                          </a:rPr>
                          <m:t>0,2</m:t>
                        </m:r>
                        <m:r>
                          <a:rPr lang="en-US" sz="2800" i="1" dirty="0" smtClean="0">
                            <a:solidFill>
                              <a:schemeClr val="dk1"/>
                            </a:solidFill>
                            <a:latin typeface="Cambria Math" panose="02040503050406030204" pitchFamily="18" charset="0"/>
                          </a:rPr>
                          <m:t>𝜋</m:t>
                        </m:r>
                      </m:e>
                    </m:d>
                  </m:oMath>
                </a14:m>
                <a:endParaRPr sz="2800" dirty="0">
                  <a:solidFill>
                    <a:schemeClr val="dk1"/>
                  </a:solidFill>
                </a:endParaRPr>
              </a:p>
            </p:txBody>
          </p:sp>
        </mc:Choice>
        <mc:Fallback>
          <p:sp>
            <p:nvSpPr>
              <p:cNvPr id="1096" name="Google Shape;1096;p167"/>
              <p:cNvSpPr txBox="1">
                <a:spLocks noRot="1" noChangeAspect="1" noMove="1" noResize="1" noEditPoints="1" noAdjustHandles="1" noChangeArrowheads="1" noChangeShapeType="1" noTextEdit="1"/>
              </p:cNvSpPr>
              <p:nvPr/>
            </p:nvSpPr>
            <p:spPr>
              <a:xfrm>
                <a:off x="831833" y="2071119"/>
                <a:ext cx="8568900" cy="933613"/>
              </a:xfrm>
              <a:prstGeom prst="rect">
                <a:avLst/>
              </a:prstGeom>
              <a:blipFill>
                <a:blip r:embed="rId3"/>
                <a:stretch>
                  <a:fillRect l="-1036"/>
                </a:stretch>
              </a:blipFill>
              <a:ln>
                <a:noFill/>
              </a:ln>
            </p:spPr>
            <p:txBody>
              <a:bodyPr/>
              <a:lstStyle/>
              <a:p>
                <a:r>
                  <a:rPr lang="en-US">
                    <a:noFill/>
                  </a:rPr>
                  <a:t> </a:t>
                </a:r>
              </a:p>
            </p:txBody>
          </p:sp>
        </mc:Fallback>
      </mc:AlternateContent>
      <p:sp>
        <p:nvSpPr>
          <p:cNvPr id="1097" name="Google Shape;1097;p167">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68">
            <a:extLst>
              <a:ext uri="{C183D7F6-B498-43B3-948B-1728B52AA6E4}">
                <adec:decorative xmlns:adec="http://schemas.microsoft.com/office/drawing/2017/decorative" val="1"/>
              </a:ext>
            </a:extLst>
          </p:cNvPr>
          <p:cNvSpPr/>
          <p:nvPr/>
        </p:nvSpPr>
        <p:spPr>
          <a:xfrm>
            <a:off x="-100" y="2860633"/>
            <a:ext cx="12192000" cy="3997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Arial"/>
              <a:buNone/>
            </a:pPr>
            <a:r>
              <a:rPr lang="en-US">
                <a:solidFill>
                  <a:schemeClr val="accent5"/>
                </a:solidFill>
              </a:rPr>
              <a:t>Learning Goals: Modeling with Trigonometric Equations </a:t>
            </a:r>
            <a:endParaRPr>
              <a:solidFill>
                <a:schemeClr val="accent5"/>
              </a:solidFill>
            </a:endParaRPr>
          </a:p>
        </p:txBody>
      </p:sp>
      <p:sp>
        <p:nvSpPr>
          <p:cNvPr id="1105" name="Google Shape;1105;p168"/>
          <p:cNvSpPr txBox="1">
            <a:spLocks noGrp="1"/>
          </p:cNvSpPr>
          <p:nvPr>
            <p:ph type="body" idx="2"/>
          </p:nvPr>
        </p:nvSpPr>
        <p:spPr>
          <a:xfrm>
            <a:off x="838200" y="1973725"/>
            <a:ext cx="10622100" cy="11616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dk1"/>
              </a:buClr>
              <a:buSzPts val="2800"/>
              <a:buNone/>
            </a:pPr>
            <a:r>
              <a:rPr lang="en-US" sz="2400"/>
              <a:t>Deepen your understanding and form connections within these skills:</a:t>
            </a:r>
            <a:endParaRPr sz="2400"/>
          </a:p>
        </p:txBody>
      </p:sp>
      <p:sp>
        <p:nvSpPr>
          <p:cNvPr id="1103" name="Google Shape;1103;p168"/>
          <p:cNvSpPr txBox="1">
            <a:spLocks noGrp="1"/>
          </p:cNvSpPr>
          <p:nvPr>
            <p:ph type="body" idx="2"/>
          </p:nvPr>
        </p:nvSpPr>
        <p:spPr>
          <a:xfrm>
            <a:off x="727367" y="3226400"/>
            <a:ext cx="10832700" cy="3314100"/>
          </a:xfrm>
          <a:prstGeom prst="rect">
            <a:avLst/>
          </a:prstGeom>
          <a:noFill/>
          <a:ln>
            <a:noFill/>
          </a:ln>
        </p:spPr>
        <p:txBody>
          <a:bodyPr spcFirstLastPara="1" wrap="square" lIns="91425" tIns="45700" rIns="91425" bIns="45700" anchor="t" anchorCtr="0">
            <a:normAutofit/>
          </a:bodyPr>
          <a:lstStyle/>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1</a:t>
            </a:r>
            <a:r>
              <a:rPr lang="en-US">
                <a:solidFill>
                  <a:schemeClr val="lt1"/>
                </a:solidFill>
              </a:rPr>
              <a:t> Determine the amplitude and period of a periodic context</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2</a:t>
            </a:r>
            <a:r>
              <a:rPr lang="en-US">
                <a:solidFill>
                  <a:schemeClr val="lt1"/>
                </a:solidFill>
              </a:rPr>
              <a:t> Model periodic behavior with sinusoidal functions</a:t>
            </a:r>
            <a:endParaRPr>
              <a:solidFill>
                <a:schemeClr val="lt1"/>
              </a:solidFill>
            </a:endParaRPr>
          </a:p>
          <a:p>
            <a:pPr marL="241300" lvl="0" indent="0" algn="l" rtl="0">
              <a:lnSpc>
                <a:spcPct val="113000"/>
              </a:lnSpc>
              <a:spcBef>
                <a:spcPts val="0"/>
              </a:spcBef>
              <a:spcAft>
                <a:spcPts val="0"/>
              </a:spcAft>
              <a:buSzPts val="2714"/>
              <a:buNone/>
            </a:pPr>
            <a:r>
              <a:rPr lang="en-US" sz="4400" b="1">
                <a:solidFill>
                  <a:schemeClr val="accent6"/>
                </a:solidFill>
                <a:latin typeface="Arial Black"/>
                <a:ea typeface="Arial Black"/>
                <a:cs typeface="Arial Black"/>
                <a:sym typeface="Arial Black"/>
              </a:rPr>
              <a:t>3</a:t>
            </a:r>
            <a:r>
              <a:rPr lang="en-US">
                <a:solidFill>
                  <a:schemeClr val="lt1"/>
                </a:solidFill>
              </a:rPr>
              <a:t> Write both a sine and cosine function to model the same periodic behavior</a:t>
            </a:r>
            <a:endParaRPr>
              <a:solidFill>
                <a:schemeClr val="lt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69"/>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Modeling Periodic Behavior</a:t>
            </a:r>
            <a:endParaRPr/>
          </a:p>
        </p:txBody>
      </p:sp>
      <mc:AlternateContent xmlns:mc="http://schemas.openxmlformats.org/markup-compatibility/2006">
        <mc:Choice xmlns:a14="http://schemas.microsoft.com/office/drawing/2010/main" Requires="a14">
          <p:sp>
            <p:nvSpPr>
              <p:cNvPr id="1111" name="Google Shape;1111;p169"/>
              <p:cNvSpPr txBox="1"/>
              <p:nvPr/>
            </p:nvSpPr>
            <p:spPr>
              <a:xfrm>
                <a:off x="831825" y="1302657"/>
                <a:ext cx="10826100" cy="4349933"/>
              </a:xfrm>
              <a:prstGeom prst="rect">
                <a:avLst/>
              </a:prstGeom>
              <a:noFill/>
              <a:ln>
                <a:noFill/>
              </a:ln>
            </p:spPr>
            <p:txBody>
              <a:bodyPr spcFirstLastPara="1" wrap="square" lIns="121900" tIns="121900" rIns="121900" bIns="121900" anchor="t" anchorCtr="0">
                <a:spAutoFit/>
              </a:bodyPr>
              <a:lstStyle/>
              <a:p>
                <a:pPr marL="82550" marR="0" lvl="0" algn="l" rtl="0">
                  <a:lnSpc>
                    <a:spcPct val="113000"/>
                  </a:lnSpc>
                  <a:spcBef>
                    <a:spcPts val="0"/>
                  </a:spcBef>
                  <a:spcAft>
                    <a:spcPts val="0"/>
                  </a:spcAft>
                  <a:buClr>
                    <a:schemeClr val="dk1"/>
                  </a:buClr>
                  <a:buSzPts val="2300"/>
                </a:pPr>
                <a:r>
                  <a:rPr lang="en-US" sz="2300" dirty="0">
                    <a:solidFill>
                      <a:schemeClr val="dk1"/>
                    </a:solidFill>
                  </a:rPr>
                  <a:t>Periodic motion repeats in fixed time periods → modeled by sinusoidal functions</a:t>
                </a:r>
                <a:endParaRPr sz="2300" dirty="0">
                  <a:solidFill>
                    <a:schemeClr val="dk1"/>
                  </a:solidFill>
                </a:endParaRPr>
              </a:p>
              <a:p>
                <a:pPr marL="82550" marR="0" lvl="0" algn="l" rtl="0">
                  <a:lnSpc>
                    <a:spcPct val="113000"/>
                  </a:lnSpc>
                  <a:spcBef>
                    <a:spcPts val="1000"/>
                  </a:spcBef>
                  <a:spcAft>
                    <a:spcPts val="0"/>
                  </a:spcAft>
                  <a:buClr>
                    <a:schemeClr val="dk1"/>
                  </a:buClr>
                  <a:buSzPts val="2300"/>
                </a:pPr>
                <a:r>
                  <a:rPr lang="en-US" sz="2300" dirty="0">
                    <a:solidFill>
                      <a:schemeClr val="dk1"/>
                    </a:solidFill>
                  </a:rPr>
                  <a:t>General Forms: </a:t>
                </a:r>
                <a14:m>
                  <m:oMath xmlns:m="http://schemas.openxmlformats.org/officeDocument/2006/math">
                    <m:r>
                      <a:rPr lang="en-US" sz="2300" i="1" dirty="0" smtClean="0">
                        <a:solidFill>
                          <a:schemeClr val="dk1"/>
                        </a:solidFill>
                        <a:latin typeface="Cambria Math" panose="02040503050406030204" pitchFamily="18" charset="0"/>
                      </a:rPr>
                      <m:t>𝑦</m:t>
                    </m:r>
                    <m:r>
                      <a:rPr lang="en-US" sz="2300" i="1" dirty="0" smtClean="0">
                        <a:solidFill>
                          <a:schemeClr val="dk1"/>
                        </a:solidFill>
                        <a:latin typeface="Cambria Math" panose="02040503050406030204" pitchFamily="18" charset="0"/>
                      </a:rPr>
                      <m:t>=</m:t>
                    </m:r>
                    <m:r>
                      <a:rPr lang="en-US" sz="2300" i="1" dirty="0" smtClean="0">
                        <a:solidFill>
                          <a:schemeClr val="dk1"/>
                        </a:solidFill>
                        <a:latin typeface="Cambria Math" panose="02040503050406030204" pitchFamily="18" charset="0"/>
                      </a:rPr>
                      <m:t>𝐴</m:t>
                    </m:r>
                    <m:func>
                      <m:funcPr>
                        <m:ctrlPr>
                          <a:rPr lang="en-US" sz="2300" i="1" dirty="0" smtClean="0">
                            <a:solidFill>
                              <a:schemeClr val="dk1"/>
                            </a:solidFill>
                            <a:latin typeface="Cambria Math" panose="02040503050406030204" pitchFamily="18" charset="0"/>
                          </a:rPr>
                        </m:ctrlPr>
                      </m:funcPr>
                      <m:fName>
                        <m:r>
                          <m:rPr>
                            <m:sty m:val="p"/>
                          </m:rPr>
                          <a:rPr lang="en-US" sz="2300" i="0" dirty="0" smtClean="0">
                            <a:solidFill>
                              <a:schemeClr val="dk1"/>
                            </a:solidFill>
                            <a:latin typeface="Cambria Math" panose="02040503050406030204" pitchFamily="18" charset="0"/>
                          </a:rPr>
                          <m:t>sin</m:t>
                        </m:r>
                      </m:fName>
                      <m:e>
                        <m:d>
                          <m:dPr>
                            <m:ctrlPr>
                              <a:rPr lang="en-US" sz="2300" i="1" dirty="0" smtClean="0">
                                <a:solidFill>
                                  <a:schemeClr val="dk1"/>
                                </a:solidFill>
                                <a:latin typeface="Cambria Math" panose="02040503050406030204" pitchFamily="18" charset="0"/>
                              </a:rPr>
                            </m:ctrlPr>
                          </m:dPr>
                          <m:e>
                            <m:r>
                              <a:rPr lang="en-US" sz="2300" i="1" dirty="0" err="1">
                                <a:solidFill>
                                  <a:schemeClr val="dk1"/>
                                </a:solidFill>
                                <a:latin typeface="Cambria Math" panose="02040503050406030204" pitchFamily="18" charset="0"/>
                              </a:rPr>
                              <m:t>𝐵𝑡</m:t>
                            </m:r>
                            <m:r>
                              <a:rPr lang="en-US" sz="2300" i="1" dirty="0">
                                <a:solidFill>
                                  <a:schemeClr val="dk1"/>
                                </a:solidFill>
                                <a:latin typeface="Cambria Math" panose="02040503050406030204" pitchFamily="18" charset="0"/>
                              </a:rPr>
                              <m:t>−</m:t>
                            </m:r>
                            <m:r>
                              <a:rPr lang="en-US" sz="2300" i="1" dirty="0">
                                <a:solidFill>
                                  <a:schemeClr val="dk1"/>
                                </a:solidFill>
                                <a:latin typeface="Cambria Math" panose="02040503050406030204" pitchFamily="18" charset="0"/>
                              </a:rPr>
                              <m:t>𝐶</m:t>
                            </m:r>
                          </m:e>
                        </m:d>
                      </m:e>
                    </m:func>
                    <m:r>
                      <a:rPr lang="en-US" sz="2300" i="1" dirty="0">
                        <a:solidFill>
                          <a:schemeClr val="dk1"/>
                        </a:solidFill>
                        <a:latin typeface="Cambria Math" panose="02040503050406030204" pitchFamily="18" charset="0"/>
                      </a:rPr>
                      <m:t>+</m:t>
                    </m:r>
                    <m:r>
                      <a:rPr lang="en-US" sz="2300" i="1" dirty="0">
                        <a:solidFill>
                          <a:schemeClr val="dk1"/>
                        </a:solidFill>
                        <a:latin typeface="Cambria Math" panose="02040503050406030204" pitchFamily="18" charset="0"/>
                      </a:rPr>
                      <m:t>𝐷</m:t>
                    </m:r>
                  </m:oMath>
                </a14:m>
                <a:r>
                  <a:rPr lang="en-US" sz="2300" dirty="0">
                    <a:solidFill>
                      <a:schemeClr val="dk1"/>
                    </a:solidFill>
                  </a:rPr>
                  <a:t> or </a:t>
                </a:r>
                <a14:m>
                  <m:oMath xmlns:m="http://schemas.openxmlformats.org/officeDocument/2006/math">
                    <m:r>
                      <a:rPr lang="en-US" sz="2300" i="1" dirty="0" smtClean="0">
                        <a:solidFill>
                          <a:schemeClr val="dk1"/>
                        </a:solidFill>
                        <a:latin typeface="Cambria Math" panose="02040503050406030204" pitchFamily="18" charset="0"/>
                      </a:rPr>
                      <m:t>𝑦</m:t>
                    </m:r>
                    <m:r>
                      <a:rPr lang="en-US" sz="2300" i="1" dirty="0" smtClean="0">
                        <a:solidFill>
                          <a:schemeClr val="dk1"/>
                        </a:solidFill>
                        <a:latin typeface="Cambria Math" panose="02040503050406030204" pitchFamily="18" charset="0"/>
                      </a:rPr>
                      <m:t>=</m:t>
                    </m:r>
                    <m:r>
                      <a:rPr lang="en-US" sz="2300" i="1" dirty="0" smtClean="0">
                        <a:solidFill>
                          <a:schemeClr val="dk1"/>
                        </a:solidFill>
                        <a:latin typeface="Cambria Math" panose="02040503050406030204" pitchFamily="18" charset="0"/>
                      </a:rPr>
                      <m:t>𝐴</m:t>
                    </m:r>
                    <m:func>
                      <m:funcPr>
                        <m:ctrlPr>
                          <a:rPr lang="en-US" sz="2300" i="1" dirty="0" smtClean="0">
                            <a:solidFill>
                              <a:schemeClr val="dk1"/>
                            </a:solidFill>
                            <a:latin typeface="Cambria Math" panose="02040503050406030204" pitchFamily="18" charset="0"/>
                          </a:rPr>
                        </m:ctrlPr>
                      </m:funcPr>
                      <m:fName>
                        <m:r>
                          <m:rPr>
                            <m:sty m:val="p"/>
                          </m:rPr>
                          <a:rPr lang="en-US" sz="2300" i="0" dirty="0" smtClean="0">
                            <a:solidFill>
                              <a:schemeClr val="dk1"/>
                            </a:solidFill>
                            <a:latin typeface="Cambria Math" panose="02040503050406030204" pitchFamily="18" charset="0"/>
                          </a:rPr>
                          <m:t>cos</m:t>
                        </m:r>
                      </m:fName>
                      <m:e>
                        <m:d>
                          <m:dPr>
                            <m:ctrlPr>
                              <a:rPr lang="en-US" sz="2300" i="1" dirty="0" smtClean="0">
                                <a:solidFill>
                                  <a:schemeClr val="dk1"/>
                                </a:solidFill>
                                <a:latin typeface="Cambria Math" panose="02040503050406030204" pitchFamily="18" charset="0"/>
                              </a:rPr>
                            </m:ctrlPr>
                          </m:dPr>
                          <m:e>
                            <m:r>
                              <a:rPr lang="en-US" sz="2300" i="1" dirty="0" err="1">
                                <a:solidFill>
                                  <a:schemeClr val="dk1"/>
                                </a:solidFill>
                                <a:latin typeface="Cambria Math" panose="02040503050406030204" pitchFamily="18" charset="0"/>
                              </a:rPr>
                              <m:t>𝐵𝑡</m:t>
                            </m:r>
                            <m:r>
                              <a:rPr lang="en-US" sz="2300" i="1" dirty="0">
                                <a:solidFill>
                                  <a:schemeClr val="dk1"/>
                                </a:solidFill>
                                <a:latin typeface="Cambria Math" panose="02040503050406030204" pitchFamily="18" charset="0"/>
                              </a:rPr>
                              <m:t>−</m:t>
                            </m:r>
                            <m:r>
                              <a:rPr lang="en-US" sz="2300" i="1" dirty="0">
                                <a:solidFill>
                                  <a:schemeClr val="dk1"/>
                                </a:solidFill>
                                <a:latin typeface="Cambria Math" panose="02040503050406030204" pitchFamily="18" charset="0"/>
                              </a:rPr>
                              <m:t>𝐶</m:t>
                            </m:r>
                          </m:e>
                        </m:d>
                      </m:e>
                    </m:func>
                    <m:r>
                      <a:rPr lang="en-US" sz="2300" i="1" dirty="0">
                        <a:solidFill>
                          <a:schemeClr val="dk1"/>
                        </a:solidFill>
                        <a:latin typeface="Cambria Math" panose="02040503050406030204" pitchFamily="18" charset="0"/>
                      </a:rPr>
                      <m:t>+</m:t>
                    </m:r>
                    <m:r>
                      <a:rPr lang="en-US" sz="2300" i="1" dirty="0">
                        <a:solidFill>
                          <a:schemeClr val="dk1"/>
                        </a:solidFill>
                        <a:latin typeface="Cambria Math" panose="02040503050406030204" pitchFamily="18" charset="0"/>
                      </a:rPr>
                      <m:t>𝐷</m:t>
                    </m:r>
                  </m:oMath>
                </a14:m>
              </a:p>
              <a:p>
                <a:pPr marL="539750" lvl="1" algn="l" rtl="0">
                  <a:lnSpc>
                    <a:spcPct val="113000"/>
                  </a:lnSpc>
                  <a:spcBef>
                    <a:spcPts val="1000"/>
                  </a:spcBef>
                  <a:spcAft>
                    <a:spcPts val="0"/>
                  </a:spcAft>
                  <a:buClr>
                    <a:schemeClr val="dk1"/>
                  </a:buClr>
                  <a:buSzPts val="2300"/>
                </a:pPr>
                <a:r>
                  <a:rPr lang="en-US" sz="2300" b="1" dirty="0">
                    <a:solidFill>
                      <a:schemeClr val="dk1"/>
                    </a:solidFill>
                  </a:rPr>
                  <a:t>Amplitude:</a:t>
                </a:r>
                <a:r>
                  <a:rPr lang="en-US" sz="2300" dirty="0">
                    <a:solidFill>
                      <a:schemeClr val="dk1"/>
                    </a:solidFill>
                  </a:rPr>
                  <a:t> </a:t>
                </a:r>
                <a14:m>
                  <m:oMath xmlns:m="http://schemas.openxmlformats.org/officeDocument/2006/math">
                    <m:d>
                      <m:dPr>
                        <m:begChr m:val="|"/>
                        <m:endChr m:val="|"/>
                        <m:ctrlPr>
                          <a:rPr lang="en-US" sz="2300" i="1" dirty="0" smtClean="0">
                            <a:solidFill>
                              <a:schemeClr val="dk1"/>
                            </a:solidFill>
                            <a:latin typeface="Cambria Math" panose="02040503050406030204" pitchFamily="18" charset="0"/>
                          </a:rPr>
                        </m:ctrlPr>
                      </m:dPr>
                      <m:e>
                        <m:r>
                          <a:rPr lang="en-US" sz="2300" i="1" dirty="0" smtClean="0">
                            <a:solidFill>
                              <a:schemeClr val="dk1"/>
                            </a:solidFill>
                            <a:latin typeface="Cambria Math" panose="02040503050406030204" pitchFamily="18" charset="0"/>
                          </a:rPr>
                          <m:t>𝐴</m:t>
                        </m:r>
                      </m:e>
                    </m:d>
                  </m:oMath>
                </a14:m>
                <a:r>
                  <a:rPr lang="en-US" sz="2300" dirty="0">
                    <a:solidFill>
                      <a:schemeClr val="dk1"/>
                    </a:solidFill>
                  </a:rPr>
                  <a:t>,  Distance from midline to max (or min)</a:t>
                </a:r>
                <a:endParaRPr sz="2300" dirty="0">
                  <a:solidFill>
                    <a:schemeClr val="dk1"/>
                  </a:solidFill>
                </a:endParaRPr>
              </a:p>
              <a:p>
                <a:pPr marL="539750" marR="0" lvl="1" algn="l" rtl="0">
                  <a:lnSpc>
                    <a:spcPct val="113000"/>
                  </a:lnSpc>
                  <a:spcBef>
                    <a:spcPts val="1000"/>
                  </a:spcBef>
                  <a:spcAft>
                    <a:spcPts val="0"/>
                  </a:spcAft>
                  <a:buClr>
                    <a:schemeClr val="dk1"/>
                  </a:buClr>
                  <a:buSzPts val="2300"/>
                </a:pPr>
                <a:r>
                  <a:rPr lang="en-US" sz="2300" b="1" dirty="0">
                    <a:solidFill>
                      <a:schemeClr val="dk1"/>
                    </a:solidFill>
                  </a:rPr>
                  <a:t>Period:</a:t>
                </a:r>
                <a:r>
                  <a:rPr lang="en-US" sz="2300" dirty="0">
                    <a:solidFill>
                      <a:schemeClr val="dk1"/>
                    </a:solidFill>
                  </a:rPr>
                  <a:t> </a:t>
                </a:r>
                <a14:m>
                  <m:oMath xmlns:m="http://schemas.openxmlformats.org/officeDocument/2006/math">
                    <m:f>
                      <m:fPr>
                        <m:ctrlPr>
                          <a:rPr lang="en-US" sz="2300" i="1" dirty="0" smtClean="0">
                            <a:solidFill>
                              <a:schemeClr val="dk1"/>
                            </a:solidFill>
                            <a:latin typeface="Cambria Math" panose="02040503050406030204" pitchFamily="18" charset="0"/>
                          </a:rPr>
                        </m:ctrlPr>
                      </m:fPr>
                      <m:num>
                        <m:r>
                          <a:rPr lang="en-US" sz="2300" i="1" dirty="0" smtClean="0">
                            <a:solidFill>
                              <a:schemeClr val="dk1"/>
                            </a:solidFill>
                            <a:latin typeface="Cambria Math" panose="02040503050406030204" pitchFamily="18" charset="0"/>
                          </a:rPr>
                          <m:t>2</m:t>
                        </m:r>
                        <m:r>
                          <a:rPr lang="en-US" sz="2300" i="1" dirty="0" smtClean="0">
                            <a:solidFill>
                              <a:schemeClr val="dk1"/>
                            </a:solidFill>
                            <a:latin typeface="Cambria Math" panose="02040503050406030204" pitchFamily="18" charset="0"/>
                          </a:rPr>
                          <m:t>𝜋</m:t>
                        </m:r>
                      </m:num>
                      <m:den>
                        <m:r>
                          <a:rPr lang="en-US" sz="2300" i="1" dirty="0" smtClean="0">
                            <a:solidFill>
                              <a:schemeClr val="dk1"/>
                            </a:solidFill>
                            <a:latin typeface="Cambria Math" panose="02040503050406030204" pitchFamily="18" charset="0"/>
                          </a:rPr>
                          <m:t>𝐵</m:t>
                        </m:r>
                      </m:den>
                    </m:f>
                  </m:oMath>
                </a14:m>
                <a:r>
                  <a:rPr lang="en-US" sz="2300" dirty="0">
                    <a:solidFill>
                      <a:schemeClr val="dk1"/>
                    </a:solidFill>
                  </a:rPr>
                  <a:t> (so </a:t>
                </a:r>
                <a14:m>
                  <m:oMath xmlns:m="http://schemas.openxmlformats.org/officeDocument/2006/math">
                    <m:r>
                      <a:rPr lang="en-US" sz="2300" i="1" dirty="0" smtClean="0">
                        <a:solidFill>
                          <a:schemeClr val="dk1"/>
                        </a:solidFill>
                        <a:latin typeface="Cambria Math" panose="02040503050406030204" pitchFamily="18" charset="0"/>
                      </a:rPr>
                      <m:t>𝐵</m:t>
                    </m:r>
                    <m:r>
                      <a:rPr lang="en-US" sz="2300" i="1" dirty="0" smtClean="0">
                        <a:solidFill>
                          <a:schemeClr val="dk1"/>
                        </a:solidFill>
                        <a:latin typeface="Cambria Math" panose="02040503050406030204" pitchFamily="18" charset="0"/>
                      </a:rPr>
                      <m:t>=</m:t>
                    </m:r>
                    <m:f>
                      <m:fPr>
                        <m:ctrlPr>
                          <a:rPr lang="en-US" sz="2300" i="1" dirty="0" smtClean="0">
                            <a:solidFill>
                              <a:schemeClr val="dk1"/>
                            </a:solidFill>
                            <a:latin typeface="Cambria Math" panose="02040503050406030204" pitchFamily="18" charset="0"/>
                          </a:rPr>
                        </m:ctrlPr>
                      </m:fPr>
                      <m:num>
                        <m:r>
                          <a:rPr lang="en-US" sz="2300" i="1" dirty="0" smtClean="0">
                            <a:solidFill>
                              <a:schemeClr val="dk1"/>
                            </a:solidFill>
                            <a:latin typeface="Cambria Math" panose="02040503050406030204" pitchFamily="18" charset="0"/>
                          </a:rPr>
                          <m:t>2</m:t>
                        </m:r>
                        <m:r>
                          <a:rPr lang="en-US" sz="2300" i="1" dirty="0" smtClean="0">
                            <a:solidFill>
                              <a:schemeClr val="dk1"/>
                            </a:solidFill>
                            <a:latin typeface="Cambria Math" panose="02040503050406030204" pitchFamily="18" charset="0"/>
                          </a:rPr>
                          <m:t>𝜋</m:t>
                        </m:r>
                      </m:num>
                      <m:den>
                        <m:r>
                          <m:rPr>
                            <m:nor/>
                          </m:rPr>
                          <a:rPr lang="en-US" sz="2300" i="0" dirty="0" smtClean="0">
                            <a:solidFill>
                              <a:schemeClr val="dk1"/>
                            </a:solidFill>
                            <a:latin typeface="Cambria Math" panose="02040503050406030204" pitchFamily="18" charset="0"/>
                          </a:rPr>
                          <m:t>period</m:t>
                        </m:r>
                      </m:den>
                    </m:f>
                  </m:oMath>
                </a14:m>
                <a:r>
                  <a:rPr lang="en-US" sz="2300" dirty="0">
                    <a:solidFill>
                      <a:schemeClr val="dk1"/>
                    </a:solidFill>
                  </a:rPr>
                  <a:t>) (they repeat: </a:t>
                </a:r>
                <a14:m>
                  <m:oMath xmlns:m="http://schemas.openxmlformats.org/officeDocument/2006/math">
                    <m:func>
                      <m:funcPr>
                        <m:ctrlPr>
                          <a:rPr lang="en-US" sz="2300" i="1" dirty="0" smtClean="0">
                            <a:solidFill>
                              <a:schemeClr val="dk1"/>
                            </a:solidFill>
                            <a:latin typeface="Cambria Math" panose="02040503050406030204" pitchFamily="18" charset="0"/>
                          </a:rPr>
                        </m:ctrlPr>
                      </m:funcPr>
                      <m:fName>
                        <m:r>
                          <m:rPr>
                            <m:sty m:val="p"/>
                          </m:rPr>
                          <a:rPr lang="en-US" sz="2300" i="0" dirty="0" smtClean="0">
                            <a:solidFill>
                              <a:schemeClr val="dk1"/>
                            </a:solidFill>
                            <a:latin typeface="Cambria Math" panose="02040503050406030204" pitchFamily="18" charset="0"/>
                          </a:rPr>
                          <m:t>sin</m:t>
                        </m:r>
                      </m:fName>
                      <m:e>
                        <m:d>
                          <m:dPr>
                            <m:ctrlPr>
                              <a:rPr lang="en-US" sz="2300" i="1" dirty="0" smtClean="0">
                                <a:solidFill>
                                  <a:schemeClr val="dk1"/>
                                </a:solidFill>
                                <a:latin typeface="Cambria Math" panose="02040503050406030204" pitchFamily="18" charset="0"/>
                              </a:rPr>
                            </m:ctrlPr>
                          </m:dPr>
                          <m:e>
                            <m:r>
                              <a:rPr lang="en-US" sz="2300" i="1" dirty="0" smtClean="0">
                                <a:solidFill>
                                  <a:schemeClr val="dk1"/>
                                </a:solidFill>
                                <a:latin typeface="Cambria Math" panose="02040503050406030204" pitchFamily="18" charset="0"/>
                              </a:rPr>
                              <m:t>𝑥</m:t>
                            </m:r>
                            <m:r>
                              <a:rPr lang="en-US" sz="2300" i="1" dirty="0" smtClean="0">
                                <a:solidFill>
                                  <a:schemeClr val="dk1"/>
                                </a:solidFill>
                                <a:latin typeface="Cambria Math" panose="02040503050406030204" pitchFamily="18" charset="0"/>
                              </a:rPr>
                              <m:t>±2</m:t>
                            </m:r>
                            <m:r>
                              <a:rPr lang="en-US" sz="2300" i="1" dirty="0" smtClean="0">
                                <a:solidFill>
                                  <a:schemeClr val="dk1"/>
                                </a:solidFill>
                                <a:latin typeface="Cambria Math" panose="02040503050406030204" pitchFamily="18" charset="0"/>
                              </a:rPr>
                              <m:t>𝜋</m:t>
                            </m:r>
                            <m:r>
                              <a:rPr lang="en-US" sz="2300" i="1" dirty="0" smtClean="0">
                                <a:solidFill>
                                  <a:schemeClr val="dk1"/>
                                </a:solidFill>
                                <a:latin typeface="Cambria Math" panose="02040503050406030204" pitchFamily="18" charset="0"/>
                              </a:rPr>
                              <m:t>𝑘</m:t>
                            </m:r>
                          </m:e>
                        </m:d>
                      </m:e>
                    </m:func>
                    <m:r>
                      <a:rPr lang="en-US" sz="2300" i="1" dirty="0" smtClean="0">
                        <a:solidFill>
                          <a:schemeClr val="dk1"/>
                        </a:solidFill>
                        <a:latin typeface="Cambria Math" panose="02040503050406030204" pitchFamily="18" charset="0"/>
                      </a:rPr>
                      <m:t>=</m:t>
                    </m:r>
                    <m:func>
                      <m:funcPr>
                        <m:ctrlPr>
                          <a:rPr lang="en-US" sz="2300" i="1" dirty="0" smtClean="0">
                            <a:solidFill>
                              <a:schemeClr val="dk1"/>
                            </a:solidFill>
                            <a:latin typeface="Cambria Math" panose="02040503050406030204" pitchFamily="18" charset="0"/>
                          </a:rPr>
                        </m:ctrlPr>
                      </m:funcPr>
                      <m:fName>
                        <m:r>
                          <m:rPr>
                            <m:sty m:val="p"/>
                          </m:rPr>
                          <a:rPr lang="en-US" sz="2300" i="0" dirty="0" smtClean="0">
                            <a:solidFill>
                              <a:schemeClr val="dk1"/>
                            </a:solidFill>
                            <a:latin typeface="Cambria Math" panose="02040503050406030204" pitchFamily="18" charset="0"/>
                          </a:rPr>
                          <m:t>sin</m:t>
                        </m:r>
                      </m:fName>
                      <m:e>
                        <m:d>
                          <m:dPr>
                            <m:ctrlPr>
                              <a:rPr lang="en-US" sz="2300" i="1" dirty="0" smtClean="0">
                                <a:solidFill>
                                  <a:schemeClr val="dk1"/>
                                </a:solidFill>
                                <a:latin typeface="Cambria Math" panose="02040503050406030204" pitchFamily="18" charset="0"/>
                              </a:rPr>
                            </m:ctrlPr>
                          </m:dPr>
                          <m:e>
                            <m:r>
                              <a:rPr lang="en-US" sz="2300" i="1" dirty="0" smtClean="0">
                                <a:solidFill>
                                  <a:schemeClr val="dk1"/>
                                </a:solidFill>
                                <a:latin typeface="Cambria Math" panose="02040503050406030204" pitchFamily="18" charset="0"/>
                              </a:rPr>
                              <m:t>𝑥</m:t>
                            </m:r>
                          </m:e>
                        </m:d>
                      </m:e>
                    </m:func>
                  </m:oMath>
                </a14:m>
                <a:r>
                  <a:rPr lang="en-US" sz="2300" dirty="0">
                    <a:solidFill>
                      <a:schemeClr val="dk1"/>
                    </a:solidFill>
                  </a:rPr>
                  <a:t>)</a:t>
                </a:r>
                <a:endParaRPr sz="2300" dirty="0">
                  <a:solidFill>
                    <a:schemeClr val="dk1"/>
                  </a:solidFill>
                </a:endParaRPr>
              </a:p>
              <a:p>
                <a:pPr marL="539750" marR="0" lvl="1" algn="l" rtl="0">
                  <a:lnSpc>
                    <a:spcPct val="113000"/>
                  </a:lnSpc>
                  <a:spcBef>
                    <a:spcPts val="1000"/>
                  </a:spcBef>
                  <a:spcAft>
                    <a:spcPts val="0"/>
                  </a:spcAft>
                  <a:buClr>
                    <a:schemeClr val="dk1"/>
                  </a:buClr>
                  <a:buSzPts val="2300"/>
                </a:pPr>
                <a:r>
                  <a:rPr lang="en-US" sz="2300" b="1" dirty="0">
                    <a:solidFill>
                      <a:schemeClr val="dk1"/>
                    </a:solidFill>
                  </a:rPr>
                  <a:t>Phase shift:</a:t>
                </a:r>
                <a:r>
                  <a:rPr lang="en-US" sz="2300" dirty="0">
                    <a:solidFill>
                      <a:schemeClr val="dk1"/>
                    </a:solidFill>
                  </a:rPr>
                  <a:t> </a:t>
                </a:r>
                <a14:m>
                  <m:oMath xmlns:m="http://schemas.openxmlformats.org/officeDocument/2006/math">
                    <m:f>
                      <m:fPr>
                        <m:ctrlPr>
                          <a:rPr lang="en-US" sz="2300" i="1" dirty="0" smtClean="0">
                            <a:solidFill>
                              <a:schemeClr val="dk1"/>
                            </a:solidFill>
                            <a:latin typeface="Cambria Math" panose="02040503050406030204" pitchFamily="18" charset="0"/>
                          </a:rPr>
                        </m:ctrlPr>
                      </m:fPr>
                      <m:num>
                        <m:r>
                          <a:rPr lang="en-US" sz="2300" i="1" dirty="0" smtClean="0">
                            <a:solidFill>
                              <a:schemeClr val="dk1"/>
                            </a:solidFill>
                            <a:latin typeface="Cambria Math" panose="02040503050406030204" pitchFamily="18" charset="0"/>
                          </a:rPr>
                          <m:t>𝐶</m:t>
                        </m:r>
                      </m:num>
                      <m:den>
                        <m:r>
                          <a:rPr lang="en-US" sz="2300" i="1" dirty="0" smtClean="0">
                            <a:solidFill>
                              <a:schemeClr val="dk1"/>
                            </a:solidFill>
                            <a:latin typeface="Cambria Math" panose="02040503050406030204" pitchFamily="18" charset="0"/>
                          </a:rPr>
                          <m:t>𝐵</m:t>
                        </m:r>
                      </m:den>
                    </m:f>
                  </m:oMath>
                </a14:m>
                <a:r>
                  <a:rPr lang="en-US" sz="2300" dirty="0">
                    <a:solidFill>
                      <a:schemeClr val="dk1"/>
                    </a:solidFill>
                  </a:rPr>
                  <a:t> (horizontal shift)</a:t>
                </a:r>
                <a:endParaRPr sz="2300" dirty="0">
                  <a:solidFill>
                    <a:schemeClr val="dk1"/>
                  </a:solidFill>
                </a:endParaRPr>
              </a:p>
              <a:p>
                <a:pPr marL="539750" marR="0" lvl="1" algn="l" rtl="0">
                  <a:lnSpc>
                    <a:spcPct val="113000"/>
                  </a:lnSpc>
                  <a:spcBef>
                    <a:spcPts val="1000"/>
                  </a:spcBef>
                  <a:spcAft>
                    <a:spcPts val="0"/>
                  </a:spcAft>
                  <a:buClr>
                    <a:schemeClr val="dk1"/>
                  </a:buClr>
                  <a:buSzPts val="2300"/>
                </a:pPr>
                <a:r>
                  <a:rPr lang="en-US" sz="2300" b="1" dirty="0">
                    <a:solidFill>
                      <a:schemeClr val="dk1"/>
                    </a:solidFill>
                  </a:rPr>
                  <a:t>Vertical shift:</a:t>
                </a:r>
                <a:r>
                  <a:rPr lang="en-US" sz="2300" dirty="0">
                    <a:solidFill>
                      <a:schemeClr val="dk1"/>
                    </a:solidFill>
                  </a:rPr>
                  <a:t> </a:t>
                </a:r>
                <a14:m>
                  <m:oMath xmlns:m="http://schemas.openxmlformats.org/officeDocument/2006/math">
                    <m:r>
                      <a:rPr lang="en-US" sz="2300" i="1" dirty="0" smtClean="0">
                        <a:solidFill>
                          <a:schemeClr val="dk1"/>
                        </a:solidFill>
                        <a:latin typeface="Cambria Math" panose="02040503050406030204" pitchFamily="18" charset="0"/>
                      </a:rPr>
                      <m:t>𝐷</m:t>
                    </m:r>
                  </m:oMath>
                </a14:m>
                <a:r>
                  <a:rPr lang="en-US" sz="2300" dirty="0">
                    <a:solidFill>
                      <a:schemeClr val="dk1"/>
                    </a:solidFill>
                  </a:rPr>
                  <a:t> (midline, the average value of the function)</a:t>
                </a:r>
                <a:endParaRPr sz="2300" dirty="0">
                  <a:solidFill>
                    <a:schemeClr val="dk1"/>
                  </a:solidFill>
                </a:endParaRPr>
              </a:p>
              <a:p>
                <a:pPr marL="82550" marR="0" lvl="0" algn="l" rtl="0">
                  <a:lnSpc>
                    <a:spcPct val="113000"/>
                  </a:lnSpc>
                  <a:spcBef>
                    <a:spcPts val="1000"/>
                  </a:spcBef>
                  <a:spcAft>
                    <a:spcPts val="1000"/>
                  </a:spcAft>
                  <a:buClr>
                    <a:schemeClr val="dk1"/>
                  </a:buClr>
                  <a:buSzPts val="2300"/>
                </a:pPr>
                <a:r>
                  <a:rPr lang="en-US" sz="2300" dirty="0">
                    <a:solidFill>
                      <a:schemeClr val="dk1"/>
                    </a:solidFill>
                  </a:rPr>
                  <a:t>Key Difference: Sine starts at midline; Cosine starts at max/min</a:t>
                </a:r>
                <a:endParaRPr sz="2300" dirty="0">
                  <a:solidFill>
                    <a:schemeClr val="dk1"/>
                  </a:solidFill>
                </a:endParaRPr>
              </a:p>
            </p:txBody>
          </p:sp>
        </mc:Choice>
        <mc:Fallback>
          <p:sp>
            <p:nvSpPr>
              <p:cNvPr id="1111" name="Google Shape;1111;p169"/>
              <p:cNvSpPr txBox="1">
                <a:spLocks noRot="1" noChangeAspect="1" noMove="1" noResize="1" noEditPoints="1" noAdjustHandles="1" noChangeArrowheads="1" noChangeShapeType="1" noTextEdit="1"/>
              </p:cNvSpPr>
              <p:nvPr/>
            </p:nvSpPr>
            <p:spPr>
              <a:xfrm>
                <a:off x="831825" y="1302657"/>
                <a:ext cx="10826100" cy="4349933"/>
              </a:xfrm>
              <a:prstGeom prst="rect">
                <a:avLst/>
              </a:prstGeom>
              <a:blipFill>
                <a:blip r:embed="rId3"/>
                <a:stretch>
                  <a:fillRect/>
                </a:stretch>
              </a:blipFill>
              <a:ln>
                <a:noFill/>
              </a:ln>
            </p:spPr>
            <p:txBody>
              <a:bodyPr/>
              <a:lstStyle/>
              <a:p>
                <a:r>
                  <a:rPr lang="en-US">
                    <a:noFill/>
                  </a:rPr>
                  <a:t> </a:t>
                </a:r>
              </a:p>
            </p:txBody>
          </p:sp>
        </mc:Fallback>
      </mc:AlternateContent>
      <p:sp>
        <p:nvSpPr>
          <p:cNvPr id="1112" name="Google Shape;1112;p169">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70"/>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Periodic General Form</a:t>
            </a:r>
            <a:endParaRPr>
              <a:solidFill>
                <a:schemeClr val="accent5"/>
              </a:solidFill>
            </a:endParaRPr>
          </a:p>
        </p:txBody>
      </p:sp>
      <p:sp>
        <p:nvSpPr>
          <p:cNvPr id="1118" name="Google Shape;1118;p170"/>
          <p:cNvSpPr txBox="1"/>
          <p:nvPr/>
        </p:nvSpPr>
        <p:spPr>
          <a:xfrm>
            <a:off x="831824" y="2008950"/>
            <a:ext cx="9438300" cy="2840100"/>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None/>
            </a:pPr>
            <a:r>
              <a:rPr lang="en-US" sz="2600" dirty="0">
                <a:solidFill>
                  <a:schemeClr val="dk1"/>
                </a:solidFill>
              </a:rPr>
              <a:t>A function has a maximum value of 18 and a minimum value of 6. The function repeats every 10 units. Find:</a:t>
            </a:r>
            <a:endParaRPr sz="2600" dirty="0">
              <a:solidFill>
                <a:schemeClr val="dk1"/>
              </a:solidFill>
            </a:endParaRPr>
          </a:p>
          <a:p>
            <a:pPr marL="457200" marR="0" lvl="0" indent="-393700" algn="l" rtl="0">
              <a:lnSpc>
                <a:spcPct val="113000"/>
              </a:lnSpc>
              <a:spcBef>
                <a:spcPts val="1000"/>
              </a:spcBef>
              <a:spcAft>
                <a:spcPts val="0"/>
              </a:spcAft>
              <a:buClr>
                <a:schemeClr val="dk1"/>
              </a:buClr>
              <a:buSzPts val="2600"/>
              <a:buAutoNum type="arabicPeriod"/>
            </a:pPr>
            <a:r>
              <a:rPr lang="en-US" sz="2600" dirty="0">
                <a:solidFill>
                  <a:schemeClr val="dk1"/>
                </a:solidFill>
              </a:rPr>
              <a:t>The amplitude</a:t>
            </a:r>
            <a:endParaRPr sz="2600" dirty="0">
              <a:solidFill>
                <a:schemeClr val="dk1"/>
              </a:solidFill>
            </a:endParaRPr>
          </a:p>
          <a:p>
            <a:pPr marL="457200" marR="0" lvl="0" indent="-393700" algn="l" rtl="0">
              <a:lnSpc>
                <a:spcPct val="113000"/>
              </a:lnSpc>
              <a:spcBef>
                <a:spcPts val="1000"/>
              </a:spcBef>
              <a:spcAft>
                <a:spcPts val="0"/>
              </a:spcAft>
              <a:buClr>
                <a:schemeClr val="dk1"/>
              </a:buClr>
              <a:buSzPts val="2600"/>
              <a:buAutoNum type="arabicPeriod"/>
            </a:pPr>
            <a:r>
              <a:rPr lang="en-US" sz="2600" dirty="0">
                <a:solidFill>
                  <a:schemeClr val="dk1"/>
                </a:solidFill>
              </a:rPr>
              <a:t>The midline (vertical shift)</a:t>
            </a:r>
            <a:endParaRPr sz="2600" dirty="0">
              <a:solidFill>
                <a:schemeClr val="dk1"/>
              </a:solidFill>
            </a:endParaRPr>
          </a:p>
          <a:p>
            <a:pPr marL="457200" marR="0" lvl="0" indent="-393700" algn="l" rtl="0">
              <a:lnSpc>
                <a:spcPct val="113000"/>
              </a:lnSpc>
              <a:spcBef>
                <a:spcPts val="1000"/>
              </a:spcBef>
              <a:spcAft>
                <a:spcPts val="1000"/>
              </a:spcAft>
              <a:buClr>
                <a:schemeClr val="dk1"/>
              </a:buClr>
              <a:buSzPts val="2600"/>
              <a:buAutoNum type="arabicPeriod"/>
            </a:pPr>
            <a:r>
              <a:rPr lang="en-US" sz="2600" dirty="0">
                <a:solidFill>
                  <a:schemeClr val="dk1"/>
                </a:solidFill>
              </a:rPr>
              <a:t>The value of B</a:t>
            </a:r>
            <a:endParaRPr sz="2600" dirty="0">
              <a:solidFill>
                <a:schemeClr val="dk1"/>
              </a:solidFill>
            </a:endParaRPr>
          </a:p>
        </p:txBody>
      </p:sp>
      <p:sp>
        <p:nvSpPr>
          <p:cNvPr id="1119" name="Google Shape;1119;p170">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71"/>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Example: Ferris Wheel Height</a:t>
            </a:r>
            <a:endParaRPr/>
          </a:p>
        </p:txBody>
      </p:sp>
      <mc:AlternateContent xmlns:mc="http://schemas.openxmlformats.org/markup-compatibility/2006">
        <mc:Choice xmlns:a14="http://schemas.microsoft.com/office/drawing/2010/main" Requires="a14">
          <p:sp>
            <p:nvSpPr>
              <p:cNvPr id="1125" name="Google Shape;1125;p171"/>
              <p:cNvSpPr txBox="1"/>
              <p:nvPr/>
            </p:nvSpPr>
            <p:spPr>
              <a:xfrm>
                <a:off x="831833" y="1384300"/>
                <a:ext cx="10559700" cy="446464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A Ferris wheel has a diameter of 40 meters with its center 25 meters above the ground. It completes one full rotation every 10 minutes. A rider boards at the bottom when </a:t>
                </a:r>
                <a14:m>
                  <m:oMath xmlns:m="http://schemas.openxmlformats.org/officeDocument/2006/math">
                    <m:r>
                      <a:rPr lang="en-US" sz="2000" i="1" dirty="0" smtClean="0">
                        <a:solidFill>
                          <a:schemeClr val="dk1"/>
                        </a:solidFill>
                        <a:latin typeface="Cambria Math" panose="02040503050406030204" pitchFamily="18" charset="0"/>
                      </a:rPr>
                      <m:t>𝑡</m:t>
                    </m:r>
                    <m:r>
                      <a:rPr lang="en-US" sz="2000" i="1" dirty="0" smtClean="0">
                        <a:solidFill>
                          <a:schemeClr val="dk1"/>
                        </a:solidFill>
                        <a:latin typeface="Cambria Math" panose="02040503050406030204" pitchFamily="18" charset="0"/>
                      </a:rPr>
                      <m:t>=0</m:t>
                    </m:r>
                  </m:oMath>
                </a14:m>
                <a:r>
                  <a:rPr lang="en-US" sz="2000" dirty="0">
                    <a:solidFill>
                      <a:schemeClr val="dk1"/>
                    </a:solidFill>
                  </a:rPr>
                  <a:t>. Find a cosine function </a:t>
                </a:r>
                <a14:m>
                  <m:oMath xmlns:m="http://schemas.openxmlformats.org/officeDocument/2006/math">
                    <m:r>
                      <a:rPr lang="en-US" sz="2000" i="1" dirty="0" smtClean="0">
                        <a:solidFill>
                          <a:schemeClr val="dk1"/>
                        </a:solidFill>
                        <a:latin typeface="Cambria Math" panose="02040503050406030204" pitchFamily="18" charset="0"/>
                      </a:rPr>
                      <m:t>h</m:t>
                    </m:r>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oMath>
                </a14:m>
                <a:r>
                  <a:rPr lang="en-US" sz="2000" dirty="0">
                    <a:solidFill>
                      <a:schemeClr val="dk1"/>
                    </a:solidFill>
                  </a:rPr>
                  <a:t> to model the rider's height above ground.</a:t>
                </a:r>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1. Find Amplitude: Radius = 20 meters, so </a:t>
                </a:r>
                <a14:m>
                  <m:oMath xmlns:m="http://schemas.openxmlformats.org/officeDocument/2006/math">
                    <m:d>
                      <m:dPr>
                        <m:begChr m:val="|"/>
                        <m:endChr m:val="|"/>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𝐴</m:t>
                        </m:r>
                      </m:e>
                    </m:d>
                    <m:r>
                      <a:rPr lang="en-US" sz="2000" i="1" dirty="0" smtClean="0">
                        <a:solidFill>
                          <a:schemeClr val="dk1"/>
                        </a:solidFill>
                        <a:latin typeface="Cambria Math" panose="02040503050406030204" pitchFamily="18" charset="0"/>
                      </a:rPr>
                      <m:t>=20</m:t>
                    </m:r>
                  </m:oMath>
                </a14:m>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2. Find Period and </a:t>
                </a:r>
                <a14:m>
                  <m:oMath xmlns:m="http://schemas.openxmlformats.org/officeDocument/2006/math">
                    <m:r>
                      <a:rPr lang="en-US" sz="2000" i="1" dirty="0" smtClean="0">
                        <a:solidFill>
                          <a:schemeClr val="dk1"/>
                        </a:solidFill>
                        <a:latin typeface="Cambria Math" panose="02040503050406030204" pitchFamily="18" charset="0"/>
                      </a:rPr>
                      <m:t>𝐵</m:t>
                    </m:r>
                  </m:oMath>
                </a14:m>
                <a:r>
                  <a:rPr lang="en-US" sz="2000" dirty="0">
                    <a:solidFill>
                      <a:schemeClr val="dk1"/>
                    </a:solidFill>
                  </a:rPr>
                  <a:t>: Period = 10 minutes, so </a:t>
                </a:r>
                <a14:m>
                  <m:oMath xmlns:m="http://schemas.openxmlformats.org/officeDocument/2006/math">
                    <m:r>
                      <a:rPr lang="en-US" sz="2000" i="1" dirty="0" smtClean="0">
                        <a:solidFill>
                          <a:schemeClr val="dk1"/>
                        </a:solidFill>
                        <a:latin typeface="Cambria Math" panose="02040503050406030204" pitchFamily="18" charset="0"/>
                      </a:rPr>
                      <m:t>𝐵</m:t>
                    </m:r>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10</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5</m:t>
                        </m:r>
                      </m:den>
                    </m:f>
                  </m:oMath>
                </a14:m>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3. Find Midline: Center is at 25 meters, so </a:t>
                </a:r>
                <a14:m>
                  <m:oMath xmlns:m="http://schemas.openxmlformats.org/officeDocument/2006/math">
                    <m:r>
                      <a:rPr lang="en-US" sz="2000" i="1" dirty="0" smtClean="0">
                        <a:solidFill>
                          <a:schemeClr val="dk1"/>
                        </a:solidFill>
                        <a:latin typeface="Cambria Math" panose="02040503050406030204" pitchFamily="18" charset="0"/>
                      </a:rPr>
                      <m:t>𝐷</m:t>
                    </m:r>
                    <m:r>
                      <a:rPr lang="en-US" sz="2000" i="1" dirty="0" smtClean="0">
                        <a:solidFill>
                          <a:schemeClr val="dk1"/>
                        </a:solidFill>
                        <a:latin typeface="Cambria Math" panose="02040503050406030204" pitchFamily="18" charset="0"/>
                      </a:rPr>
                      <m:t>=25</m:t>
                    </m:r>
                  </m:oMath>
                </a14:m>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4. Determine sign of </a:t>
                </a:r>
                <a14:m>
                  <m:oMath xmlns:m="http://schemas.openxmlformats.org/officeDocument/2006/math">
                    <m:r>
                      <a:rPr lang="en-US" sz="2000" i="1" dirty="0" smtClean="0">
                        <a:solidFill>
                          <a:schemeClr val="dk1"/>
                        </a:solidFill>
                        <a:latin typeface="Cambria Math" panose="02040503050406030204" pitchFamily="18" charset="0"/>
                      </a:rPr>
                      <m:t>𝐴</m:t>
                    </m:r>
                  </m:oMath>
                </a14:m>
                <a:r>
                  <a:rPr lang="en-US" sz="2000" dirty="0">
                    <a:solidFill>
                      <a:schemeClr val="dk1"/>
                    </a:solidFill>
                  </a:rPr>
                  <a:t>: At </a:t>
                </a:r>
                <a14:m>
                  <m:oMath xmlns:m="http://schemas.openxmlformats.org/officeDocument/2006/math">
                    <m:r>
                      <a:rPr lang="en-US" sz="2000" i="1" dirty="0" smtClean="0">
                        <a:solidFill>
                          <a:schemeClr val="dk1"/>
                        </a:solidFill>
                        <a:latin typeface="Cambria Math" panose="02040503050406030204" pitchFamily="18" charset="0"/>
                      </a:rPr>
                      <m:t>𝑡</m:t>
                    </m:r>
                    <m:r>
                      <a:rPr lang="en-US" sz="2000" i="1" dirty="0" smtClean="0">
                        <a:solidFill>
                          <a:schemeClr val="dk1"/>
                        </a:solidFill>
                        <a:latin typeface="Cambria Math" panose="02040503050406030204" pitchFamily="18" charset="0"/>
                      </a:rPr>
                      <m:t>=0</m:t>
                    </m:r>
                  </m:oMath>
                </a14:m>
                <a:r>
                  <a:rPr lang="en-US" sz="2000" dirty="0">
                    <a:solidFill>
                      <a:schemeClr val="dk1"/>
                    </a:solidFill>
                  </a:rPr>
                  <a:t>, rider is at the bottom (minimum height = 5 meters). Since cosine starts at maximum, we need negative amplitude: </a:t>
                </a:r>
                <a14:m>
                  <m:oMath xmlns:m="http://schemas.openxmlformats.org/officeDocument/2006/math">
                    <m:r>
                      <a:rPr lang="en-US" sz="2000" i="1" dirty="0" smtClean="0">
                        <a:solidFill>
                          <a:schemeClr val="dk1"/>
                        </a:solidFill>
                        <a:latin typeface="Cambria Math" panose="02040503050406030204" pitchFamily="18" charset="0"/>
                      </a:rPr>
                      <m:t>𝐴</m:t>
                    </m:r>
                    <m:r>
                      <a:rPr lang="en-US" sz="2000" i="1" dirty="0" smtClean="0">
                        <a:solidFill>
                          <a:schemeClr val="dk1"/>
                        </a:solidFill>
                        <a:latin typeface="Cambria Math" panose="02040503050406030204" pitchFamily="18" charset="0"/>
                      </a:rPr>
                      <m:t>=−20</m:t>
                    </m:r>
                  </m:oMath>
                </a14:m>
                <a:endParaRPr sz="20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r>
                  <a:rPr lang="en-US" sz="2000" dirty="0">
                    <a:solidFill>
                      <a:schemeClr val="dk1"/>
                    </a:solidFill>
                  </a:rPr>
                  <a:t>Final Model: </a:t>
                </a:r>
                <a14:m>
                  <m:oMath xmlns:m="http://schemas.openxmlformats.org/officeDocument/2006/math">
                    <m:r>
                      <a:rPr lang="en-US" sz="2000" i="1" dirty="0" smtClean="0">
                        <a:solidFill>
                          <a:schemeClr val="dk1"/>
                        </a:solidFill>
                        <a:latin typeface="Cambria Math" panose="02040503050406030204" pitchFamily="18" charset="0"/>
                      </a:rPr>
                      <m:t>h</m:t>
                    </m:r>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r>
                      <a:rPr lang="en-US" sz="2000" i="1" dirty="0" smtClean="0">
                        <a:solidFill>
                          <a:schemeClr val="dk1"/>
                        </a:solidFill>
                        <a:latin typeface="Cambria Math" panose="02040503050406030204" pitchFamily="18" charset="0"/>
                      </a:rPr>
                      <m:t>=−20</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5</m:t>
                                </m:r>
                              </m:den>
                            </m:f>
                            <m:r>
                              <a:rPr lang="en-US" sz="2000" i="1" dirty="0" smtClean="0">
                                <a:solidFill>
                                  <a:schemeClr val="dk1"/>
                                </a:solidFill>
                                <a:latin typeface="Cambria Math" panose="02040503050406030204" pitchFamily="18" charset="0"/>
                              </a:rPr>
                              <m:t>𝑡</m:t>
                            </m:r>
                          </m:e>
                        </m:d>
                      </m:e>
                    </m:func>
                    <m:r>
                      <a:rPr lang="en-US" sz="2000" i="1" dirty="0" smtClean="0">
                        <a:solidFill>
                          <a:schemeClr val="dk1"/>
                        </a:solidFill>
                        <a:latin typeface="Cambria Math" panose="02040503050406030204" pitchFamily="18" charset="0"/>
                      </a:rPr>
                      <m:t>+25</m:t>
                    </m:r>
                  </m:oMath>
                </a14:m>
                <a:endParaRPr sz="2000" dirty="0">
                  <a:solidFill>
                    <a:schemeClr val="dk1"/>
                  </a:solidFill>
                </a:endParaRPr>
              </a:p>
            </p:txBody>
          </p:sp>
        </mc:Choice>
        <mc:Fallback>
          <p:sp>
            <p:nvSpPr>
              <p:cNvPr id="1125" name="Google Shape;1125;p171"/>
              <p:cNvSpPr txBox="1">
                <a:spLocks noRot="1" noChangeAspect="1" noMove="1" noResize="1" noEditPoints="1" noAdjustHandles="1" noChangeArrowheads="1" noChangeShapeType="1" noTextEdit="1"/>
              </p:cNvSpPr>
              <p:nvPr/>
            </p:nvSpPr>
            <p:spPr>
              <a:xfrm>
                <a:off x="831833" y="1384300"/>
                <a:ext cx="10559700" cy="4464643"/>
              </a:xfrm>
              <a:prstGeom prst="rect">
                <a:avLst/>
              </a:prstGeom>
              <a:blipFill>
                <a:blip r:embed="rId3"/>
                <a:stretch>
                  <a:fillRect l="-360"/>
                </a:stretch>
              </a:blipFill>
              <a:ln>
                <a:noFill/>
              </a:ln>
            </p:spPr>
            <p:txBody>
              <a:bodyPr/>
              <a:lstStyle/>
              <a:p>
                <a:r>
                  <a:rPr lang="en-US">
                    <a:noFill/>
                  </a:rPr>
                  <a:t> </a:t>
                </a:r>
              </a:p>
            </p:txBody>
          </p:sp>
        </mc:Fallback>
      </mc:AlternateContent>
      <p:sp>
        <p:nvSpPr>
          <p:cNvPr id="1126" name="Google Shape;1126;p171">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72"/>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Modeling Periodic Behavior</a:t>
            </a:r>
            <a:endParaRPr>
              <a:solidFill>
                <a:schemeClr val="accent5"/>
              </a:solidFill>
            </a:endParaRPr>
          </a:p>
        </p:txBody>
      </p:sp>
      <mc:AlternateContent xmlns:mc="http://schemas.openxmlformats.org/markup-compatibility/2006">
        <mc:Choice xmlns:a14="http://schemas.microsoft.com/office/drawing/2010/main" Requires="a14">
          <p:sp>
            <p:nvSpPr>
              <p:cNvPr id="1132" name="Google Shape;1132;p172"/>
              <p:cNvSpPr txBox="1"/>
              <p:nvPr/>
            </p:nvSpPr>
            <p:spPr>
              <a:xfrm>
                <a:off x="831824" y="2222100"/>
                <a:ext cx="9519900" cy="2589451"/>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400" dirty="0">
                    <a:solidFill>
                      <a:schemeClr val="dk1"/>
                    </a:solidFill>
                  </a:rPr>
                  <a:t>A buoy in the ocean bobs up and down with the waves. Its height above the sea floor varies from 18 feet (high point) to 10 feet (low point). The buoy completes one full cycle every 8 seconds.</a:t>
                </a:r>
                <a:endParaRPr sz="2400" dirty="0">
                  <a:solidFill>
                    <a:schemeClr val="dk1"/>
                  </a:solidFill>
                </a:endParaRPr>
              </a:p>
              <a:p>
                <a:pPr marL="0" marR="0" lvl="0" indent="0" algn="l" rtl="0">
                  <a:lnSpc>
                    <a:spcPct val="113000"/>
                  </a:lnSpc>
                  <a:spcBef>
                    <a:spcPts val="1000"/>
                  </a:spcBef>
                  <a:spcAft>
                    <a:spcPts val="1000"/>
                  </a:spcAft>
                  <a:buClr>
                    <a:srgbClr val="000000"/>
                  </a:buClr>
                  <a:buSzPts val="4400"/>
                  <a:buFont typeface="Arial"/>
                  <a:buNone/>
                </a:pPr>
                <a:r>
                  <a:rPr lang="en-US" sz="2400" dirty="0">
                    <a:solidFill>
                      <a:schemeClr val="dk1"/>
                    </a:solidFill>
                  </a:rPr>
                  <a:t>Write a cosine function </a:t>
                </a:r>
                <a14:m>
                  <m:oMath xmlns:m="http://schemas.openxmlformats.org/officeDocument/2006/math">
                    <m:r>
                      <a:rPr lang="en-US" sz="2400" i="1" dirty="0" smtClean="0">
                        <a:solidFill>
                          <a:schemeClr val="dk1"/>
                        </a:solidFill>
                        <a:latin typeface="Cambria Math" panose="02040503050406030204" pitchFamily="18" charset="0"/>
                      </a:rPr>
                      <m:t>h</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𝑡</m:t>
                    </m:r>
                    <m:r>
                      <a:rPr lang="en-US" sz="2400" i="1" dirty="0" smtClean="0">
                        <a:solidFill>
                          <a:schemeClr val="dk1"/>
                        </a:solidFill>
                        <a:latin typeface="Cambria Math" panose="02040503050406030204" pitchFamily="18" charset="0"/>
                      </a:rPr>
                      <m:t>)</m:t>
                    </m:r>
                  </m:oMath>
                </a14:m>
                <a:r>
                  <a:rPr lang="en-US" sz="2400" dirty="0">
                    <a:solidFill>
                      <a:schemeClr val="dk1"/>
                    </a:solidFill>
                  </a:rPr>
                  <a:t> to model the buoy's height, where t is in seconds and the buoy starts at its highest point when </a:t>
                </a:r>
                <a14:m>
                  <m:oMath xmlns:m="http://schemas.openxmlformats.org/officeDocument/2006/math">
                    <m:r>
                      <a:rPr lang="en-US" sz="2400" i="1" dirty="0" smtClean="0">
                        <a:solidFill>
                          <a:schemeClr val="dk1"/>
                        </a:solidFill>
                        <a:latin typeface="Cambria Math" panose="02040503050406030204" pitchFamily="18" charset="0"/>
                      </a:rPr>
                      <m:t>𝑡</m:t>
                    </m:r>
                    <m:r>
                      <a:rPr lang="en-US" sz="2400" i="1" dirty="0" smtClean="0">
                        <a:solidFill>
                          <a:schemeClr val="dk1"/>
                        </a:solidFill>
                        <a:latin typeface="Cambria Math" panose="02040503050406030204" pitchFamily="18" charset="0"/>
                      </a:rPr>
                      <m:t>=0</m:t>
                    </m:r>
                  </m:oMath>
                </a14:m>
                <a:r>
                  <a:rPr lang="en-US" sz="2400" dirty="0">
                    <a:solidFill>
                      <a:schemeClr val="dk1"/>
                    </a:solidFill>
                  </a:rPr>
                  <a:t>.</a:t>
                </a:r>
                <a:endParaRPr sz="2400" dirty="0">
                  <a:solidFill>
                    <a:schemeClr val="dk1"/>
                  </a:solidFill>
                </a:endParaRPr>
              </a:p>
            </p:txBody>
          </p:sp>
        </mc:Choice>
        <mc:Fallback>
          <p:sp>
            <p:nvSpPr>
              <p:cNvPr id="1132" name="Google Shape;1132;p172"/>
              <p:cNvSpPr txBox="1">
                <a:spLocks noRot="1" noChangeAspect="1" noMove="1" noResize="1" noEditPoints="1" noAdjustHandles="1" noChangeArrowheads="1" noChangeShapeType="1" noTextEdit="1"/>
              </p:cNvSpPr>
              <p:nvPr/>
            </p:nvSpPr>
            <p:spPr>
              <a:xfrm>
                <a:off x="831824" y="2222100"/>
                <a:ext cx="9519900" cy="2589451"/>
              </a:xfrm>
              <a:prstGeom prst="rect">
                <a:avLst/>
              </a:prstGeom>
              <a:blipFill>
                <a:blip r:embed="rId3"/>
                <a:stretch>
                  <a:fillRect l="-666" r="-266"/>
                </a:stretch>
              </a:blipFill>
              <a:ln>
                <a:noFill/>
              </a:ln>
            </p:spPr>
            <p:txBody>
              <a:bodyPr/>
              <a:lstStyle/>
              <a:p>
                <a:r>
                  <a:rPr lang="en-US">
                    <a:noFill/>
                  </a:rPr>
                  <a:t> </a:t>
                </a:r>
              </a:p>
            </p:txBody>
          </p:sp>
        </mc:Fallback>
      </mc:AlternateContent>
      <p:sp>
        <p:nvSpPr>
          <p:cNvPr id="1133" name="Google Shape;1133;p172">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73"/>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Sine vs. Cosine—Which to Use?</a:t>
            </a:r>
            <a:endParaRPr/>
          </a:p>
        </p:txBody>
      </p:sp>
      <mc:AlternateContent xmlns:mc="http://schemas.openxmlformats.org/markup-compatibility/2006">
        <mc:Choice xmlns:a14="http://schemas.microsoft.com/office/drawing/2010/main" Requires="a14">
          <p:sp>
            <p:nvSpPr>
              <p:cNvPr id="1139" name="Google Shape;1139;p173"/>
              <p:cNvSpPr txBox="1"/>
              <p:nvPr/>
            </p:nvSpPr>
            <p:spPr>
              <a:xfrm>
                <a:off x="831833" y="1384300"/>
                <a:ext cx="10559700" cy="4272604"/>
              </a:xfrm>
              <a:prstGeom prst="rect">
                <a:avLst/>
              </a:prstGeom>
              <a:noFill/>
              <a:ln>
                <a:noFill/>
              </a:ln>
            </p:spPr>
            <p:txBody>
              <a:bodyPr spcFirstLastPara="1" wrap="square" lIns="121900" tIns="121900" rIns="121900" bIns="121900" anchor="t" anchorCtr="0">
                <a:spAutoFit/>
              </a:bodyPr>
              <a:lstStyle/>
              <a:p>
                <a:pPr marL="76200" marR="0" lvl="0" algn="l" rtl="0">
                  <a:lnSpc>
                    <a:spcPct val="113000"/>
                  </a:lnSpc>
                  <a:spcBef>
                    <a:spcPts val="0"/>
                  </a:spcBef>
                  <a:spcAft>
                    <a:spcPts val="0"/>
                  </a:spcAft>
                  <a:buClr>
                    <a:schemeClr val="dk1"/>
                  </a:buClr>
                  <a:buSzPts val="2400"/>
                </a:pPr>
                <a:r>
                  <a:rPr lang="en-US" sz="2400" dirty="0">
                    <a:solidFill>
                      <a:schemeClr val="dk1"/>
                    </a:solidFill>
                  </a:rPr>
                  <a:t>Both sine and cosine model the same periodic behavior!</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Key difference: Where they start at </a:t>
                </a:r>
                <a14:m>
                  <m:oMath xmlns:m="http://schemas.openxmlformats.org/officeDocument/2006/math">
                    <m:r>
                      <a:rPr lang="en-US" sz="2400" i="1" dirty="0" smtClean="0">
                        <a:solidFill>
                          <a:schemeClr val="dk1"/>
                        </a:solidFill>
                        <a:latin typeface="Cambria Math" panose="02040503050406030204" pitchFamily="18" charset="0"/>
                      </a:rPr>
                      <m:t>𝑡</m:t>
                    </m:r>
                    <m:r>
                      <a:rPr lang="en-US" sz="2400" i="1" dirty="0" smtClean="0">
                        <a:solidFill>
                          <a:schemeClr val="dk1"/>
                        </a:solidFill>
                        <a:latin typeface="Cambria Math" panose="02040503050406030204" pitchFamily="18" charset="0"/>
                      </a:rPr>
                      <m:t>=0</m:t>
                    </m:r>
                  </m:oMath>
                </a14:m>
                <a:endParaRPr sz="2400" dirty="0">
                  <a:solidFill>
                    <a:schemeClr val="dk1"/>
                  </a:solidFill>
                </a:endParaRPr>
              </a:p>
              <a:p>
                <a:pPr marL="533400" marR="0" lvl="1" algn="l" rtl="0">
                  <a:lnSpc>
                    <a:spcPct val="113000"/>
                  </a:lnSpc>
                  <a:spcBef>
                    <a:spcPts val="1000"/>
                  </a:spcBef>
                  <a:spcAft>
                    <a:spcPts val="0"/>
                  </a:spcAft>
                  <a:buClr>
                    <a:schemeClr val="dk1"/>
                  </a:buClr>
                  <a:buSzPts val="2400"/>
                </a:pPr>
                <a:r>
                  <a:rPr lang="en-US" sz="2400" dirty="0">
                    <a:solidFill>
                      <a:schemeClr val="dk1"/>
                    </a:solidFill>
                  </a:rPr>
                  <a:t>Cosine starts at maximum (or minimum with negative </a:t>
                </a:r>
                <a14:m>
                  <m:oMath xmlns:m="http://schemas.openxmlformats.org/officeDocument/2006/math">
                    <m:r>
                      <a:rPr lang="en-US" sz="2400" i="1" dirty="0" smtClean="0">
                        <a:solidFill>
                          <a:schemeClr val="dk1"/>
                        </a:solidFill>
                        <a:latin typeface="Cambria Math" panose="02040503050406030204" pitchFamily="18" charset="0"/>
                      </a:rPr>
                      <m:t>𝐴</m:t>
                    </m:r>
                  </m:oMath>
                </a14:m>
                <a:r>
                  <a:rPr lang="en-US" sz="2400" dirty="0">
                    <a:solidFill>
                      <a:schemeClr val="dk1"/>
                    </a:solidFill>
                  </a:rPr>
                  <a:t>)</a:t>
                </a:r>
                <a:endParaRPr sz="2400" dirty="0">
                  <a:solidFill>
                    <a:schemeClr val="dk1"/>
                  </a:solidFill>
                </a:endParaRPr>
              </a:p>
              <a:p>
                <a:pPr marL="533400" marR="0" lvl="1" algn="l" rtl="0">
                  <a:lnSpc>
                    <a:spcPct val="113000"/>
                  </a:lnSpc>
                  <a:spcBef>
                    <a:spcPts val="1000"/>
                  </a:spcBef>
                  <a:spcAft>
                    <a:spcPts val="0"/>
                  </a:spcAft>
                  <a:buClr>
                    <a:schemeClr val="dk1"/>
                  </a:buClr>
                  <a:buSzPts val="2400"/>
                </a:pPr>
                <a:r>
                  <a:rPr lang="en-US" sz="2400" dirty="0">
                    <a:solidFill>
                      <a:schemeClr val="dk1"/>
                    </a:solidFill>
                  </a:rPr>
                  <a:t>Sine starts at the midline, crossing upward</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Strategy: Pick the function that matches your starting point</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They're related: </a:t>
                </a:r>
                <a14:m>
                  <m:oMath xmlns:m="http://schemas.openxmlformats.org/officeDocument/2006/math">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𝜋</m:t>
                                </m:r>
                              </m:num>
                              <m:den>
                                <m:r>
                                  <a:rPr lang="en-US" sz="2400" i="1" dirty="0" smtClean="0">
                                    <a:solidFill>
                                      <a:schemeClr val="dk1"/>
                                    </a:solidFill>
                                    <a:latin typeface="Cambria Math" panose="02040503050406030204" pitchFamily="18" charset="0"/>
                                  </a:rPr>
                                  <m:t>2</m:t>
                                </m:r>
                              </m:den>
                            </m:f>
                          </m:e>
                        </m:d>
                      </m:e>
                    </m:func>
                    <m:r>
                      <a:rPr lang="en-US" sz="2400" i="1" dirty="0" smtClean="0">
                        <a:solidFill>
                          <a:schemeClr val="dk1"/>
                        </a:solidFill>
                        <a:latin typeface="Cambria Math" panose="02040503050406030204" pitchFamily="18" charset="0"/>
                      </a:rPr>
                      <m:t>𝑎𝑛𝑑</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sin</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e>
                        </m:d>
                      </m:e>
                    </m:func>
                    <m:r>
                      <a:rPr lang="en-US" sz="2400" i="1" dirty="0" smtClean="0">
                        <a:solidFill>
                          <a:schemeClr val="dk1"/>
                        </a:solidFill>
                        <a:latin typeface="Cambria Math" panose="02040503050406030204" pitchFamily="18" charset="0"/>
                      </a:rPr>
                      <m:t>=</m:t>
                    </m:r>
                    <m:func>
                      <m:funcPr>
                        <m:ctrlPr>
                          <a:rPr lang="en-US" sz="2400" i="1" dirty="0" smtClean="0">
                            <a:solidFill>
                              <a:schemeClr val="dk1"/>
                            </a:solidFill>
                            <a:latin typeface="Cambria Math" panose="02040503050406030204" pitchFamily="18" charset="0"/>
                          </a:rPr>
                        </m:ctrlPr>
                      </m:funcPr>
                      <m:fName>
                        <m:r>
                          <m:rPr>
                            <m:sty m:val="p"/>
                          </m:rPr>
                          <a:rPr lang="en-US" sz="2400" i="0" dirty="0" smtClean="0">
                            <a:solidFill>
                              <a:schemeClr val="dk1"/>
                            </a:solidFill>
                            <a:latin typeface="Cambria Math" panose="02040503050406030204" pitchFamily="18" charset="0"/>
                          </a:rPr>
                          <m:t>cos</m:t>
                        </m:r>
                      </m:fName>
                      <m:e>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𝑥</m:t>
                            </m:r>
                            <m:r>
                              <a:rPr lang="en-US" sz="2400" i="1" dirty="0" smtClean="0">
                                <a:solidFill>
                                  <a:schemeClr val="dk1"/>
                                </a:solidFill>
                                <a:latin typeface="Cambria Math" panose="02040503050406030204" pitchFamily="18" charset="0"/>
                              </a:rPr>
                              <m:t>−</m:t>
                            </m:r>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𝜋</m:t>
                                </m:r>
                              </m:num>
                              <m:den>
                                <m:r>
                                  <a:rPr lang="en-US" sz="2400" i="1" dirty="0" smtClean="0">
                                    <a:solidFill>
                                      <a:schemeClr val="dk1"/>
                                    </a:solidFill>
                                    <a:latin typeface="Cambria Math" panose="02040503050406030204" pitchFamily="18" charset="0"/>
                                  </a:rPr>
                                  <m:t>2</m:t>
                                </m:r>
                              </m:den>
                            </m:f>
                          </m:e>
                        </m:d>
                      </m:e>
                    </m:func>
                  </m:oMath>
                </a14:m>
                <a:endParaRPr sz="2400" dirty="0">
                  <a:solidFill>
                    <a:schemeClr val="dk1"/>
                  </a:solidFill>
                </a:endParaRPr>
              </a:p>
              <a:p>
                <a:pPr marL="76200" marR="0" lvl="0" algn="l" rtl="0">
                  <a:lnSpc>
                    <a:spcPct val="113000"/>
                  </a:lnSpc>
                  <a:spcBef>
                    <a:spcPts val="1000"/>
                  </a:spcBef>
                  <a:spcAft>
                    <a:spcPts val="1000"/>
                  </a:spcAft>
                  <a:buClr>
                    <a:schemeClr val="dk1"/>
                  </a:buClr>
                  <a:buSzPts val="2400"/>
                </a:pPr>
                <a:r>
                  <a:rPr lang="en-US" sz="2400" dirty="0">
                    <a:solidFill>
                      <a:schemeClr val="dk1"/>
                    </a:solidFill>
                  </a:rPr>
                  <a:t>Pro tip: Choose whichever makes your math simpler!</a:t>
                </a:r>
                <a:endParaRPr sz="2400" dirty="0">
                  <a:solidFill>
                    <a:schemeClr val="dk1"/>
                  </a:solidFill>
                </a:endParaRPr>
              </a:p>
            </p:txBody>
          </p:sp>
        </mc:Choice>
        <mc:Fallback>
          <p:sp>
            <p:nvSpPr>
              <p:cNvPr id="1139" name="Google Shape;1139;p173"/>
              <p:cNvSpPr txBox="1">
                <a:spLocks noRot="1" noChangeAspect="1" noMove="1" noResize="1" noEditPoints="1" noAdjustHandles="1" noChangeArrowheads="1" noChangeShapeType="1" noTextEdit="1"/>
              </p:cNvSpPr>
              <p:nvPr/>
            </p:nvSpPr>
            <p:spPr>
              <a:xfrm>
                <a:off x="831833" y="1384300"/>
                <a:ext cx="10559700" cy="4272604"/>
              </a:xfrm>
              <a:prstGeom prst="rect">
                <a:avLst/>
              </a:prstGeom>
              <a:blipFill>
                <a:blip r:embed="rId3"/>
                <a:stretch>
                  <a:fillRect/>
                </a:stretch>
              </a:blipFill>
              <a:ln>
                <a:noFill/>
              </a:ln>
            </p:spPr>
            <p:txBody>
              <a:bodyPr/>
              <a:lstStyle/>
              <a:p>
                <a:r>
                  <a:rPr lang="en-US">
                    <a:noFill/>
                  </a:rPr>
                  <a:t> </a:t>
                </a:r>
              </a:p>
            </p:txBody>
          </p:sp>
        </mc:Fallback>
      </mc:AlternateContent>
      <p:sp>
        <p:nvSpPr>
          <p:cNvPr id="1140" name="Google Shape;1140;p173">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9"/>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dirty="0"/>
              <a:t>Example: Deriving a Pythagorean Identity</a:t>
            </a:r>
            <a:endParaRPr dirty="0"/>
          </a:p>
        </p:txBody>
      </p:sp>
      <mc:AlternateContent xmlns:mc="http://schemas.openxmlformats.org/markup-compatibility/2006">
        <mc:Choice xmlns:a14="http://schemas.microsoft.com/office/drawing/2010/main" Requires="a14">
          <p:sp>
            <p:nvSpPr>
              <p:cNvPr id="676" name="Google Shape;676;p109"/>
              <p:cNvSpPr txBox="1"/>
              <p:nvPr/>
            </p:nvSpPr>
            <p:spPr>
              <a:xfrm>
                <a:off x="800467" y="1152994"/>
                <a:ext cx="10559700" cy="5005945"/>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Prove: </a:t>
                </a:r>
                <a14:m>
                  <m:oMath xmlns:m="http://schemas.openxmlformats.org/officeDocument/2006/math">
                    <m:r>
                      <a:rPr lang="en-US" sz="2200" i="1" dirty="0" smtClean="0">
                        <a:solidFill>
                          <a:schemeClr val="dk1"/>
                        </a:solidFill>
                        <a:latin typeface="Cambria Math" panose="02040503050406030204" pitchFamily="18" charset="0"/>
                      </a:rPr>
                      <m:t>1+</m:t>
                    </m:r>
                    <m:r>
                      <a:rPr lang="en-US" sz="2200" i="1" dirty="0" smtClean="0">
                        <a:solidFill>
                          <a:schemeClr val="dk1"/>
                        </a:solidFill>
                        <a:latin typeface="Cambria Math" panose="02040503050406030204" pitchFamily="18" charset="0"/>
                      </a:rPr>
                      <m:t>𝑐𝑜</m:t>
                    </m:r>
                    <m:sSup>
                      <m:sSupPr>
                        <m:ctrlPr>
                          <a:rPr lang="en-US" sz="2200" i="1" dirty="0" smtClean="0">
                            <a:solidFill>
                              <a:schemeClr val="dk1"/>
                            </a:solidFill>
                            <a:latin typeface="Cambria Math" panose="02040503050406030204" pitchFamily="18" charset="0"/>
                          </a:rPr>
                        </m:ctrlPr>
                      </m:sSupPr>
                      <m:e>
                        <m:r>
                          <a:rPr lang="en-US" sz="2200" i="1" dirty="0" smtClean="0">
                            <a:solidFill>
                              <a:schemeClr val="dk1"/>
                            </a:solidFill>
                            <a:latin typeface="Cambria Math" panose="02040503050406030204" pitchFamily="18" charset="0"/>
                          </a:rPr>
                          <m:t>𝑡</m:t>
                        </m:r>
                      </m:e>
                      <m:sup>
                        <m:r>
                          <a:rPr lang="en-US" sz="2200" i="1" dirty="0" smtClean="0">
                            <a:solidFill>
                              <a:schemeClr val="dk1"/>
                            </a:solidFill>
                            <a:latin typeface="Cambria Math" panose="02040503050406030204" pitchFamily="18" charset="0"/>
                          </a:rPr>
                          <m:t>2</m:t>
                        </m:r>
                      </m:sup>
                    </m:sSup>
                    <m:r>
                      <a:rPr lang="en-US" sz="2200" i="1" dirty="0" smtClean="0">
                        <a:solidFill>
                          <a:schemeClr val="dk1"/>
                        </a:solidFill>
                        <a:latin typeface="Cambria Math" panose="02040503050406030204" pitchFamily="18" charset="0"/>
                      </a:rPr>
                      <m:t>𝜃</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𝑐𝑠</m:t>
                    </m:r>
                    <m:sSup>
                      <m:sSupPr>
                        <m:ctrlPr>
                          <a:rPr lang="en-US" sz="2200" i="1" dirty="0" smtClean="0">
                            <a:solidFill>
                              <a:schemeClr val="dk1"/>
                            </a:solidFill>
                            <a:latin typeface="Cambria Math" panose="02040503050406030204" pitchFamily="18" charset="0"/>
                          </a:rPr>
                        </m:ctrlPr>
                      </m:sSupPr>
                      <m:e>
                        <m:r>
                          <a:rPr lang="en-US" sz="2200" i="1" dirty="0" smtClean="0">
                            <a:solidFill>
                              <a:schemeClr val="dk1"/>
                            </a:solidFill>
                            <a:latin typeface="Cambria Math" panose="02040503050406030204" pitchFamily="18" charset="0"/>
                          </a:rPr>
                          <m:t>𝑐</m:t>
                        </m:r>
                      </m:e>
                      <m:sup>
                        <m:r>
                          <a:rPr lang="en-US" sz="2200" i="1" dirty="0" smtClean="0">
                            <a:solidFill>
                              <a:schemeClr val="dk1"/>
                            </a:solidFill>
                            <a:latin typeface="Cambria Math" panose="02040503050406030204" pitchFamily="18" charset="0"/>
                          </a:rPr>
                          <m:t>2</m:t>
                        </m:r>
                      </m:sup>
                    </m:sSup>
                    <m:r>
                      <a:rPr lang="en-US" sz="2200" i="1" dirty="0" smtClean="0">
                        <a:solidFill>
                          <a:schemeClr val="dk1"/>
                        </a:solidFill>
                        <a:latin typeface="Cambria Math" panose="02040503050406030204" pitchFamily="18" charset="0"/>
                      </a:rPr>
                      <m:t>𝜃</m:t>
                    </m:r>
                  </m:oMath>
                </a14:m>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1: Rewrite left side in terms of sine and cosine:</a:t>
                </a:r>
                <a:endParaRPr sz="22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r>
                      <a:rPr lang="en-US" sz="2200" i="1" dirty="0" smtClean="0">
                        <a:solidFill>
                          <a:schemeClr val="dk1"/>
                        </a:solidFill>
                        <a:latin typeface="Cambria Math" panose="02040503050406030204" pitchFamily="18" charset="0"/>
                      </a:rPr>
                      <m:t>1+</m:t>
                    </m:r>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cot</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=1+</m:t>
                    </m:r>
                    <m:f>
                      <m:fPr>
                        <m:ctrlPr>
                          <a:rPr lang="en-US" sz="2200" i="1" dirty="0">
                            <a:solidFill>
                              <a:schemeClr val="dk1"/>
                            </a:solidFill>
                            <a:latin typeface="Cambria Math" panose="02040503050406030204" pitchFamily="18" charset="0"/>
                          </a:rPr>
                        </m:ctrlPr>
                      </m:fPr>
                      <m:num>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num>
                      <m:den>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oMath>
                </a14:m>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2: Get common denominator:</a:t>
                </a:r>
                <a:endParaRPr sz="2200" dirty="0">
                  <a:solidFill>
                    <a:schemeClr val="dk1"/>
                  </a:solidFill>
                </a:endParaRPr>
              </a:p>
              <a:p>
                <a:pPr marL="45720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num>
                      <m:den>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num>
                      <m:den>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num>
                      <m:den>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oMath>
                </a14:m>
              </a:p>
              <a:p>
                <a:pPr marL="0" marR="0" lvl="0" indent="0" algn="l" rtl="0">
                  <a:lnSpc>
                    <a:spcPct val="113000"/>
                  </a:lnSpc>
                  <a:spcBef>
                    <a:spcPts val="1000"/>
                  </a:spcBef>
                  <a:spcAft>
                    <a:spcPts val="0"/>
                  </a:spcAft>
                  <a:buClr>
                    <a:srgbClr val="000000"/>
                  </a:buClr>
                  <a:buSzPts val="2800"/>
                  <a:buFont typeface="Arial"/>
                  <a:buNone/>
                </a:pPr>
                <a:r>
                  <a:rPr lang="en-US" sz="2200" dirty="0">
                    <a:solidFill>
                      <a:schemeClr val="dk1"/>
                    </a:solidFill>
                  </a:rPr>
                  <a:t>Step 3: Apply Pythagorean identity </a:t>
                </a:r>
                <a14:m>
                  <m:oMath xmlns:m="http://schemas.openxmlformats.org/officeDocument/2006/math">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=1</m:t>
                    </m:r>
                  </m:oMath>
                </a14:m>
                <a:r>
                  <a:rPr lang="en-US" sz="2200" dirty="0">
                    <a:solidFill>
                      <a:schemeClr val="dk1"/>
                    </a:solidFill>
                  </a:rPr>
                  <a:t>:</a:t>
                </a:r>
                <a:endParaRPr sz="2200" dirty="0">
                  <a:solidFill>
                    <a:schemeClr val="dk1"/>
                  </a:solidFill>
                </a:endParaRPr>
              </a:p>
              <a:p>
                <a:pPr marL="457200" marR="0" lvl="0" indent="0" algn="ctr" rtl="0">
                  <a:lnSpc>
                    <a:spcPct val="113000"/>
                  </a:lnSpc>
                  <a:spcBef>
                    <a:spcPts val="1000"/>
                  </a:spcBef>
                  <a:spcAft>
                    <a:spcPts val="0"/>
                  </a:spcAft>
                  <a:buClr>
                    <a:srgbClr val="000000"/>
                  </a:buClr>
                  <a:buSzPts val="2800"/>
                  <a:buFont typeface="Arial"/>
                  <a:buNone/>
                </a:pPr>
                <a14:m>
                  <m:oMath xmlns:m="http://schemas.openxmlformats.org/officeDocument/2006/math">
                    <m:r>
                      <a:rPr lang="en-US" sz="2200" i="1" dirty="0" smtClean="0">
                        <a:solidFill>
                          <a:schemeClr val="dk1"/>
                        </a:solidFill>
                        <a:latin typeface="Cambria Math" panose="02040503050406030204" pitchFamily="18" charset="0"/>
                      </a:rPr>
                      <m:t>=</m:t>
                    </m:r>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1</m:t>
                        </m:r>
                      </m:num>
                      <m:den>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csc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oMath>
                </a14:m>
                <a:r>
                  <a:rPr lang="en-US" sz="2200" dirty="0">
                    <a:solidFill>
                      <a:schemeClr val="dk1"/>
                    </a:solidFill>
                  </a:rPr>
                  <a:t>  ✓</a:t>
                </a:r>
                <a:endParaRPr sz="22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r>
                  <a:rPr lang="en-US" sz="2200" dirty="0">
                    <a:solidFill>
                      <a:schemeClr val="dk1"/>
                    </a:solidFill>
                  </a:rPr>
                  <a:t>Analysis: Converting to sine/cosine revealed the Pythagorean identity hiding inside!</a:t>
                </a:r>
                <a:endParaRPr sz="2200" dirty="0">
                  <a:solidFill>
                    <a:schemeClr val="dk1"/>
                  </a:solidFill>
                </a:endParaRPr>
              </a:p>
            </p:txBody>
          </p:sp>
        </mc:Choice>
        <mc:Fallback>
          <p:sp>
            <p:nvSpPr>
              <p:cNvPr id="676" name="Google Shape;676;p109"/>
              <p:cNvSpPr txBox="1">
                <a:spLocks noRot="1" noChangeAspect="1" noMove="1" noResize="1" noEditPoints="1" noAdjustHandles="1" noChangeArrowheads="1" noChangeShapeType="1" noTextEdit="1"/>
              </p:cNvSpPr>
              <p:nvPr/>
            </p:nvSpPr>
            <p:spPr>
              <a:xfrm>
                <a:off x="800467" y="1152994"/>
                <a:ext cx="10559700" cy="5005945"/>
              </a:xfrm>
              <a:prstGeom prst="rect">
                <a:avLst/>
              </a:prstGeom>
              <a:blipFill>
                <a:blip r:embed="rId3"/>
                <a:stretch>
                  <a:fillRect l="-360" r="-240"/>
                </a:stretch>
              </a:blipFill>
              <a:ln>
                <a:noFill/>
              </a:ln>
            </p:spPr>
            <p:txBody>
              <a:bodyPr/>
              <a:lstStyle/>
              <a:p>
                <a:r>
                  <a:rPr lang="en-US">
                    <a:noFill/>
                  </a:rPr>
                  <a:t> </a:t>
                </a:r>
              </a:p>
            </p:txBody>
          </p:sp>
        </mc:Fallback>
      </mc:AlternateContent>
      <p:sp>
        <p:nvSpPr>
          <p:cNvPr id="677" name="Google Shape;677;p109">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74"/>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Sine vs. Cosine</a:t>
            </a:r>
            <a:endParaRPr>
              <a:solidFill>
                <a:schemeClr val="accent5"/>
              </a:solidFill>
            </a:endParaRPr>
          </a:p>
        </p:txBody>
      </p:sp>
      <mc:AlternateContent xmlns:mc="http://schemas.openxmlformats.org/markup-compatibility/2006">
        <mc:Choice xmlns:a14="http://schemas.microsoft.com/office/drawing/2010/main" Requires="a14">
          <p:sp>
            <p:nvSpPr>
              <p:cNvPr id="1146" name="Google Shape;1146;p174"/>
              <p:cNvSpPr txBox="1"/>
              <p:nvPr/>
            </p:nvSpPr>
            <p:spPr>
              <a:xfrm>
                <a:off x="831825" y="2222100"/>
                <a:ext cx="10173000" cy="2589451"/>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400" dirty="0">
                    <a:solidFill>
                      <a:schemeClr val="dk1"/>
                    </a:solidFill>
                  </a:rPr>
                  <a:t>The average monthly rainfall in a tropical region varies from 2 inches (minimum in February, month 2) to 14 inches (maximum in August, month 8). The pattern repeats annually. Let </a:t>
                </a:r>
                <a14:m>
                  <m:oMath xmlns:m="http://schemas.openxmlformats.org/officeDocument/2006/math">
                    <m:r>
                      <a:rPr lang="en-US" sz="2400" i="1" dirty="0" smtClean="0">
                        <a:solidFill>
                          <a:schemeClr val="dk1"/>
                        </a:solidFill>
                        <a:latin typeface="Cambria Math" panose="02040503050406030204" pitchFamily="18" charset="0"/>
                      </a:rPr>
                      <m:t>𝑚</m:t>
                    </m:r>
                  </m:oMath>
                </a14:m>
                <a:r>
                  <a:rPr lang="en-US" sz="2400" dirty="0">
                    <a:solidFill>
                      <a:schemeClr val="dk1"/>
                    </a:solidFill>
                  </a:rPr>
                  <a:t> represent the month number (1-12).</a:t>
                </a:r>
                <a:endParaRPr sz="2400" dirty="0">
                  <a:solidFill>
                    <a:schemeClr val="dk1"/>
                  </a:solidFill>
                </a:endParaRPr>
              </a:p>
              <a:p>
                <a:pPr marL="0" marR="0" lvl="0" indent="0" algn="l" rtl="0">
                  <a:lnSpc>
                    <a:spcPct val="113000"/>
                  </a:lnSpc>
                  <a:spcBef>
                    <a:spcPts val="1000"/>
                  </a:spcBef>
                  <a:spcAft>
                    <a:spcPts val="1000"/>
                  </a:spcAft>
                  <a:buClr>
                    <a:srgbClr val="000000"/>
                  </a:buClr>
                  <a:buSzPts val="4400"/>
                  <a:buFont typeface="Arial"/>
                  <a:buNone/>
                </a:pPr>
                <a:r>
                  <a:rPr lang="en-US" sz="2400" dirty="0">
                    <a:solidFill>
                      <a:schemeClr val="dk1"/>
                    </a:solidFill>
                  </a:rPr>
                  <a:t>Write both a cosine function and a sine function to model rainfall </a:t>
                </a:r>
                <a14:m>
                  <m:oMath xmlns:m="http://schemas.openxmlformats.org/officeDocument/2006/math">
                    <m:r>
                      <a:rPr lang="en-US" sz="2400" i="1" dirty="0" smtClean="0">
                        <a:solidFill>
                          <a:schemeClr val="dk1"/>
                        </a:solidFill>
                        <a:latin typeface="Cambria Math" panose="02040503050406030204" pitchFamily="18" charset="0"/>
                      </a:rPr>
                      <m:t>𝑅</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𝑚</m:t>
                    </m:r>
                    <m:r>
                      <a:rPr lang="en-US" sz="2400" i="1" dirty="0" smtClean="0">
                        <a:solidFill>
                          <a:schemeClr val="dk1"/>
                        </a:solidFill>
                        <a:latin typeface="Cambria Math" panose="02040503050406030204" pitchFamily="18" charset="0"/>
                      </a:rPr>
                      <m:t>)</m:t>
                    </m:r>
                  </m:oMath>
                </a14:m>
                <a:r>
                  <a:rPr lang="en-US" sz="2400" dirty="0">
                    <a:solidFill>
                      <a:schemeClr val="dk1"/>
                    </a:solidFill>
                  </a:rPr>
                  <a:t>.</a:t>
                </a:r>
                <a:endParaRPr sz="2400" dirty="0">
                  <a:solidFill>
                    <a:schemeClr val="dk1"/>
                  </a:solidFill>
                </a:endParaRPr>
              </a:p>
            </p:txBody>
          </p:sp>
        </mc:Choice>
        <mc:Fallback>
          <p:sp>
            <p:nvSpPr>
              <p:cNvPr id="1146" name="Google Shape;1146;p174"/>
              <p:cNvSpPr txBox="1">
                <a:spLocks noRot="1" noChangeAspect="1" noMove="1" noResize="1" noEditPoints="1" noAdjustHandles="1" noChangeArrowheads="1" noChangeShapeType="1" noTextEdit="1"/>
              </p:cNvSpPr>
              <p:nvPr/>
            </p:nvSpPr>
            <p:spPr>
              <a:xfrm>
                <a:off x="831825" y="2222100"/>
                <a:ext cx="10173000" cy="2589451"/>
              </a:xfrm>
              <a:prstGeom prst="rect">
                <a:avLst/>
              </a:prstGeom>
              <a:blipFill>
                <a:blip r:embed="rId3"/>
                <a:stretch>
                  <a:fillRect l="-623"/>
                </a:stretch>
              </a:blipFill>
              <a:ln>
                <a:noFill/>
              </a:ln>
            </p:spPr>
            <p:txBody>
              <a:bodyPr/>
              <a:lstStyle/>
              <a:p>
                <a:r>
                  <a:rPr lang="en-US">
                    <a:noFill/>
                  </a:rPr>
                  <a:t> </a:t>
                </a:r>
              </a:p>
            </p:txBody>
          </p:sp>
        </mc:Fallback>
      </mc:AlternateContent>
      <p:sp>
        <p:nvSpPr>
          <p:cNvPr id="1147" name="Google Shape;1147;p174">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75"/>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Simple Harmonic Motion</a:t>
            </a:r>
            <a:endParaRPr/>
          </a:p>
        </p:txBody>
      </p:sp>
      <mc:AlternateContent xmlns:mc="http://schemas.openxmlformats.org/markup-compatibility/2006">
        <mc:Choice xmlns:a14="http://schemas.microsoft.com/office/drawing/2010/main" Requires="a14">
          <p:sp>
            <p:nvSpPr>
              <p:cNvPr id="1153" name="Google Shape;1153;p175"/>
              <p:cNvSpPr txBox="1"/>
              <p:nvPr/>
            </p:nvSpPr>
            <p:spPr>
              <a:xfrm>
                <a:off x="831833" y="1384300"/>
                <a:ext cx="10559700" cy="4111663"/>
              </a:xfrm>
              <a:prstGeom prst="rect">
                <a:avLst/>
              </a:prstGeom>
              <a:noFill/>
              <a:ln>
                <a:noFill/>
              </a:ln>
            </p:spPr>
            <p:txBody>
              <a:bodyPr spcFirstLastPara="1" wrap="square" lIns="121900" tIns="121900" rIns="121900" bIns="121900" anchor="t" anchorCtr="0">
                <a:spAutoFit/>
              </a:bodyPr>
              <a:lstStyle/>
              <a:p>
                <a:pPr marL="88900" marR="0" lvl="0" algn="l" rtl="0">
                  <a:lnSpc>
                    <a:spcPct val="113000"/>
                  </a:lnSpc>
                  <a:spcBef>
                    <a:spcPts val="0"/>
                  </a:spcBef>
                  <a:spcAft>
                    <a:spcPts val="0"/>
                  </a:spcAft>
                  <a:buClr>
                    <a:schemeClr val="dk1"/>
                  </a:buClr>
                  <a:buSzPts val="2200"/>
                </a:pPr>
                <a:r>
                  <a:rPr lang="en-US" sz="2200" dirty="0">
                    <a:solidFill>
                      <a:schemeClr val="dk1"/>
                    </a:solidFill>
                  </a:rPr>
                  <a:t>Harmonic motion involves a restoring force (like a spring pulling back)</a:t>
                </a:r>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Simple harmonic motion: Assumes motion continues forever (no friction)</a:t>
                </a:r>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Displacement from equilibrium: </a:t>
                </a:r>
                <a14:m>
                  <m:oMath xmlns:m="http://schemas.openxmlformats.org/officeDocument/2006/math">
                    <m:r>
                      <a:rPr lang="en-US" sz="2200" i="1" dirty="0" smtClean="0">
                        <a:solidFill>
                          <a:schemeClr val="dk1"/>
                        </a:solidFill>
                        <a:latin typeface="Cambria Math" panose="02040503050406030204" pitchFamily="18" charset="0"/>
                      </a:rPr>
                      <m:t>𝑑</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𝑎</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𝜔</m:t>
                            </m:r>
                            <m:r>
                              <a:rPr lang="en-US" sz="2200" i="1" dirty="0" smtClean="0">
                                <a:solidFill>
                                  <a:schemeClr val="dk1"/>
                                </a:solidFill>
                                <a:latin typeface="Cambria Math" panose="02040503050406030204" pitchFamily="18" charset="0"/>
                              </a:rPr>
                              <m:t>𝑡</m:t>
                            </m:r>
                          </m:e>
                        </m:d>
                      </m:e>
                    </m:func>
                  </m:oMath>
                </a14:m>
                <a:r>
                  <a:rPr lang="en-US" sz="2200" dirty="0">
                    <a:solidFill>
                      <a:schemeClr val="dk1"/>
                    </a:solidFill>
                  </a:rPr>
                  <a:t> or </a:t>
                </a:r>
                <a14:m>
                  <m:oMath xmlns:m="http://schemas.openxmlformats.org/officeDocument/2006/math">
                    <m:r>
                      <a:rPr lang="en-US" sz="2200" i="1" dirty="0" smtClean="0">
                        <a:solidFill>
                          <a:schemeClr val="dk1"/>
                        </a:solidFill>
                        <a:latin typeface="Cambria Math" panose="02040503050406030204" pitchFamily="18" charset="0"/>
                      </a:rPr>
                      <m:t>𝑑</m:t>
                    </m:r>
                    <m:r>
                      <a:rPr lang="en-US" sz="2200" i="1" dirty="0" smtClean="0">
                        <a:solidFill>
                          <a:schemeClr val="dk1"/>
                        </a:solidFill>
                        <a:latin typeface="Cambria Math" panose="02040503050406030204" pitchFamily="18" charset="0"/>
                      </a:rPr>
                      <m:t>=</m:t>
                    </m:r>
                    <m:r>
                      <a:rPr lang="en-US" sz="2200" i="1" dirty="0" smtClean="0">
                        <a:solidFill>
                          <a:schemeClr val="dk1"/>
                        </a:solidFill>
                        <a:latin typeface="Cambria Math" panose="02040503050406030204" pitchFamily="18" charset="0"/>
                      </a:rPr>
                      <m:t>𝑎</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sin</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𝜔</m:t>
                            </m:r>
                            <m:r>
                              <a:rPr lang="en-US" sz="2200" i="1" dirty="0" smtClean="0">
                                <a:solidFill>
                                  <a:schemeClr val="dk1"/>
                                </a:solidFill>
                                <a:latin typeface="Cambria Math" panose="02040503050406030204" pitchFamily="18" charset="0"/>
                              </a:rPr>
                              <m:t>𝑡</m:t>
                            </m:r>
                          </m:e>
                        </m:d>
                      </m:e>
                    </m:func>
                  </m:oMath>
                </a14:m>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Parameters:</a:t>
                </a:r>
                <a:endParaRPr sz="2200" dirty="0">
                  <a:solidFill>
                    <a:schemeClr val="dk1"/>
                  </a:solidFill>
                </a:endParaRPr>
              </a:p>
              <a:p>
                <a:pPr marL="546100" marR="0" lvl="1" algn="l" rtl="0">
                  <a:lnSpc>
                    <a:spcPct val="113000"/>
                  </a:lnSpc>
                  <a:spcBef>
                    <a:spcPts val="1000"/>
                  </a:spcBef>
                  <a:spcAft>
                    <a:spcPts val="0"/>
                  </a:spcAft>
                  <a:buClr>
                    <a:schemeClr val="dk1"/>
                  </a:buClr>
                  <a:buSzPts val="2200"/>
                </a:pPr>
                <a14:m>
                  <m:oMath xmlns:m="http://schemas.openxmlformats.org/officeDocument/2006/math">
                    <m:d>
                      <m:dPr>
                        <m:begChr m:val="|"/>
                        <m:endChr m:val="|"/>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𝑎</m:t>
                        </m:r>
                      </m:e>
                    </m:d>
                    <m:r>
                      <a:rPr lang="en-US" sz="2200" i="1" dirty="0" smtClean="0">
                        <a:solidFill>
                          <a:schemeClr val="dk1"/>
                        </a:solidFill>
                        <a:latin typeface="Cambria Math" panose="02040503050406030204" pitchFamily="18" charset="0"/>
                      </a:rPr>
                      <m:t>=</m:t>
                    </m:r>
                  </m:oMath>
                </a14:m>
                <a:r>
                  <a:rPr lang="en-US" sz="2200" dirty="0">
                    <a:solidFill>
                      <a:schemeClr val="dk1"/>
                    </a:solidFill>
                  </a:rPr>
                  <a:t> maximum displacement (amplitude)</a:t>
                </a:r>
                <a:endParaRPr sz="2200" dirty="0">
                  <a:solidFill>
                    <a:schemeClr val="dk1"/>
                  </a:solidFill>
                </a:endParaRPr>
              </a:p>
              <a:p>
                <a:pPr marL="546100" marR="0" lvl="1" algn="l" rtl="0">
                  <a:lnSpc>
                    <a:spcPct val="113000"/>
                  </a:lnSpc>
                  <a:spcBef>
                    <a:spcPts val="1000"/>
                  </a:spcBef>
                  <a:spcAft>
                    <a:spcPts val="0"/>
                  </a:spcAft>
                  <a:buClr>
                    <a:schemeClr val="dk1"/>
                  </a:buClr>
                  <a:buSzPts val="2200"/>
                </a:pPr>
                <a:r>
                  <a:rPr lang="en-US" sz="2200" dirty="0">
                    <a:solidFill>
                      <a:schemeClr val="dk1"/>
                    </a:solidFill>
                  </a:rPr>
                  <a:t>Period = </a:t>
                </a:r>
                <a14:m>
                  <m:oMath xmlns:m="http://schemas.openxmlformats.org/officeDocument/2006/math">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2</m:t>
                        </m:r>
                        <m:r>
                          <a:rPr lang="en-US" sz="2200" i="1" dirty="0" smtClean="0">
                            <a:solidFill>
                              <a:schemeClr val="dk1"/>
                            </a:solidFill>
                            <a:latin typeface="Cambria Math" panose="02040503050406030204" pitchFamily="18" charset="0"/>
                          </a:rPr>
                          <m:t>𝜋</m:t>
                        </m:r>
                      </m:num>
                      <m:den>
                        <m:r>
                          <a:rPr lang="en-US" sz="2200" i="1" dirty="0" smtClean="0">
                            <a:solidFill>
                              <a:schemeClr val="dk1"/>
                            </a:solidFill>
                            <a:latin typeface="Cambria Math" panose="02040503050406030204" pitchFamily="18" charset="0"/>
                          </a:rPr>
                          <m:t>𝜔</m:t>
                        </m:r>
                      </m:den>
                    </m:f>
                  </m:oMath>
                </a14:m>
                <a:endParaRPr sz="2200" dirty="0">
                  <a:solidFill>
                    <a:schemeClr val="dk1"/>
                  </a:solidFill>
                </a:endParaRPr>
              </a:p>
              <a:p>
                <a:pPr marL="546100" marR="0" lvl="1" algn="l" rtl="0">
                  <a:lnSpc>
                    <a:spcPct val="113000"/>
                  </a:lnSpc>
                  <a:spcBef>
                    <a:spcPts val="1000"/>
                  </a:spcBef>
                  <a:spcAft>
                    <a:spcPts val="1000"/>
                  </a:spcAft>
                  <a:buClr>
                    <a:schemeClr val="dk1"/>
                  </a:buClr>
                  <a:buSzPts val="2200"/>
                </a:pPr>
                <a:r>
                  <a:rPr lang="en-US" sz="2200" dirty="0">
                    <a:solidFill>
                      <a:schemeClr val="dk1"/>
                    </a:solidFill>
                  </a:rPr>
                  <a:t>Frequency = </a:t>
                </a:r>
                <a14:m>
                  <m:oMath xmlns:m="http://schemas.openxmlformats.org/officeDocument/2006/math">
                    <m:f>
                      <m:fPr>
                        <m:ctrlPr>
                          <a:rPr lang="en-US" sz="2200" i="1" dirty="0" smtClean="0">
                            <a:solidFill>
                              <a:schemeClr val="dk1"/>
                            </a:solidFill>
                            <a:latin typeface="Cambria Math" panose="02040503050406030204" pitchFamily="18" charset="0"/>
                          </a:rPr>
                        </m:ctrlPr>
                      </m:fPr>
                      <m:num>
                        <m:r>
                          <a:rPr lang="en-US" sz="2200" i="1" dirty="0" smtClean="0">
                            <a:solidFill>
                              <a:schemeClr val="dk1"/>
                            </a:solidFill>
                            <a:latin typeface="Cambria Math" panose="02040503050406030204" pitchFamily="18" charset="0"/>
                          </a:rPr>
                          <m:t>𝜔</m:t>
                        </m:r>
                      </m:num>
                      <m:den>
                        <m:r>
                          <a:rPr lang="en-US" sz="2200" i="1" dirty="0" smtClean="0">
                            <a:solidFill>
                              <a:schemeClr val="dk1"/>
                            </a:solidFill>
                            <a:latin typeface="Cambria Math" panose="02040503050406030204" pitchFamily="18" charset="0"/>
                          </a:rPr>
                          <m:t>2</m:t>
                        </m:r>
                        <m:r>
                          <a:rPr lang="en-US" sz="2200" i="1" dirty="0" smtClean="0">
                            <a:solidFill>
                              <a:schemeClr val="dk1"/>
                            </a:solidFill>
                            <a:latin typeface="Cambria Math" panose="02040503050406030204" pitchFamily="18" charset="0"/>
                          </a:rPr>
                          <m:t>𝜋</m:t>
                        </m:r>
                      </m:den>
                    </m:f>
                  </m:oMath>
                </a14:m>
                <a:r>
                  <a:rPr lang="en-US" sz="2200" dirty="0">
                    <a:solidFill>
                      <a:schemeClr val="dk1"/>
                    </a:solidFill>
                  </a:rPr>
                  <a:t> (cycles per unit time)</a:t>
                </a:r>
                <a:endParaRPr sz="2200" dirty="0">
                  <a:solidFill>
                    <a:schemeClr val="dk1"/>
                  </a:solidFill>
                </a:endParaRPr>
              </a:p>
            </p:txBody>
          </p:sp>
        </mc:Choice>
        <mc:Fallback>
          <p:sp>
            <p:nvSpPr>
              <p:cNvPr id="1153" name="Google Shape;1153;p175"/>
              <p:cNvSpPr txBox="1">
                <a:spLocks noRot="1" noChangeAspect="1" noMove="1" noResize="1" noEditPoints="1" noAdjustHandles="1" noChangeArrowheads="1" noChangeShapeType="1" noTextEdit="1"/>
              </p:cNvSpPr>
              <p:nvPr/>
            </p:nvSpPr>
            <p:spPr>
              <a:xfrm>
                <a:off x="831833" y="1384300"/>
                <a:ext cx="10559700" cy="4111663"/>
              </a:xfrm>
              <a:prstGeom prst="rect">
                <a:avLst/>
              </a:prstGeom>
              <a:blipFill>
                <a:blip r:embed="rId3"/>
                <a:stretch>
                  <a:fillRect/>
                </a:stretch>
              </a:blipFill>
              <a:ln>
                <a:noFill/>
              </a:ln>
            </p:spPr>
            <p:txBody>
              <a:bodyPr/>
              <a:lstStyle/>
              <a:p>
                <a:r>
                  <a:rPr lang="en-US">
                    <a:noFill/>
                  </a:rPr>
                  <a:t> </a:t>
                </a:r>
              </a:p>
            </p:txBody>
          </p:sp>
        </mc:Fallback>
      </mc:AlternateContent>
      <p:sp>
        <p:nvSpPr>
          <p:cNvPr id="1154" name="Google Shape;1154;p175">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5" name="Google Shape;1155;p17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692575" y="3130599"/>
            <a:ext cx="3045575" cy="30455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76"/>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Example: Vibrating Guitar String</a:t>
            </a:r>
            <a:endParaRPr/>
          </a:p>
        </p:txBody>
      </p:sp>
      <mc:AlternateContent xmlns:mc="http://schemas.openxmlformats.org/markup-compatibility/2006">
        <mc:Choice xmlns:a14="http://schemas.microsoft.com/office/drawing/2010/main" Requires="a14">
          <p:sp>
            <p:nvSpPr>
              <p:cNvPr id="1161" name="Google Shape;1161;p176"/>
              <p:cNvSpPr txBox="1"/>
              <p:nvPr/>
            </p:nvSpPr>
            <p:spPr>
              <a:xfrm>
                <a:off x="831825" y="1275450"/>
                <a:ext cx="10993200" cy="4711955"/>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A guitar string vibrates with displacement </a:t>
                </a:r>
                <a14:m>
                  <m:oMath xmlns:m="http://schemas.openxmlformats.org/officeDocument/2006/math">
                    <m:r>
                      <a:rPr lang="en-US" sz="2000" i="1" dirty="0" smtClean="0">
                        <a:solidFill>
                          <a:schemeClr val="dk1"/>
                        </a:solidFill>
                        <a:latin typeface="Cambria Math" panose="02040503050406030204" pitchFamily="18" charset="0"/>
                      </a:rPr>
                      <m:t>𝑑</m:t>
                    </m:r>
                    <m:r>
                      <a:rPr lang="en-US" sz="2000" i="1" dirty="0" smtClean="0">
                        <a:solidFill>
                          <a:schemeClr val="dk1"/>
                        </a:solidFill>
                        <a:latin typeface="Cambria Math" panose="02040503050406030204" pitchFamily="18" charset="0"/>
                      </a:rPr>
                      <m:t>=0.8</m:t>
                    </m:r>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sin</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880</m:t>
                            </m:r>
                            <m:r>
                              <a:rPr lang="en-US" sz="2000" i="1" dirty="0" smtClean="0">
                                <a:solidFill>
                                  <a:schemeClr val="dk1"/>
                                </a:solidFill>
                                <a:latin typeface="Cambria Math" panose="02040503050406030204" pitchFamily="18" charset="0"/>
                              </a:rPr>
                              <m:t>𝜋</m:t>
                            </m:r>
                            <m:r>
                              <a:rPr lang="en-US" sz="2000" i="1" dirty="0" smtClean="0">
                                <a:solidFill>
                                  <a:schemeClr val="dk1"/>
                                </a:solidFill>
                                <a:latin typeface="Cambria Math" panose="02040503050406030204" pitchFamily="18" charset="0"/>
                              </a:rPr>
                              <m:t>𝑡</m:t>
                            </m:r>
                          </m:e>
                        </m:d>
                      </m:e>
                    </m:func>
                  </m:oMath>
                </a14:m>
                <a:r>
                  <a:rPr lang="en-US" sz="2000" dirty="0">
                    <a:solidFill>
                      <a:schemeClr val="dk1"/>
                    </a:solidFill>
                  </a:rPr>
                  <a:t> mm, where </a:t>
                </a:r>
                <a14:m>
                  <m:oMath xmlns:m="http://schemas.openxmlformats.org/officeDocument/2006/math">
                    <m:r>
                      <a:rPr lang="en-US" sz="2000" i="1" dirty="0" smtClean="0">
                        <a:solidFill>
                          <a:schemeClr val="dk1"/>
                        </a:solidFill>
                        <a:latin typeface="Cambria Math" panose="02040503050406030204" pitchFamily="18" charset="0"/>
                      </a:rPr>
                      <m:t>𝑡</m:t>
                    </m:r>
                  </m:oMath>
                </a14:m>
                <a:r>
                  <a:rPr lang="en-US" sz="2000" dirty="0">
                    <a:solidFill>
                      <a:schemeClr val="dk1"/>
                    </a:solidFill>
                  </a:rPr>
                  <a:t> is in seconds. Find:</a:t>
                </a:r>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1. Maximum displacement: </a:t>
                </a:r>
                <a14:m>
                  <m:oMath xmlns:m="http://schemas.openxmlformats.org/officeDocument/2006/math">
                    <m:r>
                      <a:rPr lang="en-US" sz="2000" i="1" dirty="0" smtClean="0">
                        <a:solidFill>
                          <a:schemeClr val="dk1"/>
                        </a:solidFill>
                        <a:latin typeface="Cambria Math" panose="02040503050406030204" pitchFamily="18" charset="0"/>
                      </a:rPr>
                      <m:t>|</m:t>
                    </m:r>
                    <m:r>
                      <a:rPr lang="en-US" sz="2000" i="1" dirty="0" smtClean="0">
                        <a:solidFill>
                          <a:schemeClr val="dk1"/>
                        </a:solidFill>
                        <a:latin typeface="Cambria Math" panose="02040503050406030204" pitchFamily="18" charset="0"/>
                      </a:rPr>
                      <m:t>𝑎</m:t>
                    </m:r>
                    <m:r>
                      <a:rPr lang="en-US" sz="2000" i="1" dirty="0" smtClean="0">
                        <a:solidFill>
                          <a:schemeClr val="dk1"/>
                        </a:solidFill>
                        <a:latin typeface="Cambria Math" panose="02040503050406030204" pitchFamily="18" charset="0"/>
                      </a:rPr>
                      <m:t>|=0.8</m:t>
                    </m:r>
                  </m:oMath>
                </a14:m>
                <a:r>
                  <a:rPr lang="en-US" sz="2000" dirty="0">
                    <a:solidFill>
                      <a:schemeClr val="dk1"/>
                    </a:solidFill>
                  </a:rPr>
                  <a:t> mm</a:t>
                </a:r>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2. Period: </a:t>
                </a:r>
                <a14:m>
                  <m:oMath xmlns:m="http://schemas.openxmlformats.org/officeDocument/2006/math">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𝜔</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880</m:t>
                        </m:r>
                        <m:r>
                          <a:rPr lang="en-US" sz="2000" i="1" dirty="0" smtClean="0">
                            <a:solidFill>
                              <a:schemeClr val="dk1"/>
                            </a:solidFill>
                            <a:latin typeface="Cambria Math" panose="02040503050406030204" pitchFamily="18" charset="0"/>
                          </a:rPr>
                          <m:t>𝜋</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1</m:t>
                        </m:r>
                      </m:num>
                      <m:den>
                        <m:r>
                          <a:rPr lang="en-US" sz="2000" i="1" dirty="0" smtClean="0">
                            <a:solidFill>
                              <a:schemeClr val="dk1"/>
                            </a:solidFill>
                            <a:latin typeface="Cambria Math" panose="02040503050406030204" pitchFamily="18" charset="0"/>
                          </a:rPr>
                          <m:t>440</m:t>
                        </m:r>
                      </m:den>
                    </m:f>
                  </m:oMath>
                </a14:m>
                <a:r>
                  <a:rPr lang="en-US" sz="2000" dirty="0">
                    <a:solidFill>
                      <a:schemeClr val="dk1"/>
                    </a:solidFill>
                  </a:rPr>
                  <a:t> seconds</a:t>
                </a:r>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3. Frequency: </a:t>
                </a:r>
                <a14:m>
                  <m:oMath xmlns:m="http://schemas.openxmlformats.org/officeDocument/2006/math">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𝜔</m:t>
                        </m:r>
                      </m:num>
                      <m:den>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𝜋</m:t>
                        </m:r>
                      </m:den>
                    </m:f>
                    <m:r>
                      <a:rPr lang="en-US" sz="2000" i="1" dirty="0" smtClean="0">
                        <a:solidFill>
                          <a:schemeClr val="dk1"/>
                        </a:solidFill>
                        <a:latin typeface="Cambria Math" panose="02040503050406030204" pitchFamily="18" charset="0"/>
                      </a:rPr>
                      <m:t>=</m:t>
                    </m:r>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880</m:t>
                        </m:r>
                        <m:r>
                          <a:rPr lang="en-US" sz="2000" i="1" dirty="0" smtClean="0">
                            <a:solidFill>
                              <a:schemeClr val="dk1"/>
                            </a:solidFill>
                            <a:latin typeface="Cambria Math" panose="02040503050406030204" pitchFamily="18" charset="0"/>
                          </a:rPr>
                          <m:t>𝜋</m:t>
                        </m:r>
                      </m:num>
                      <m:den>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𝜋</m:t>
                        </m:r>
                      </m:den>
                    </m:f>
                    <m:r>
                      <a:rPr lang="en-US" sz="2000" i="1" dirty="0" smtClean="0">
                        <a:solidFill>
                          <a:schemeClr val="dk1"/>
                        </a:solidFill>
                        <a:latin typeface="Cambria Math" panose="02040503050406030204" pitchFamily="18" charset="0"/>
                      </a:rPr>
                      <m:t>=440</m:t>
                    </m:r>
                  </m:oMath>
                </a14:m>
                <a:r>
                  <a:rPr lang="en-US" sz="2000" dirty="0">
                    <a:solidFill>
                      <a:schemeClr val="dk1"/>
                    </a:solidFill>
                  </a:rPr>
                  <a:t> Hz (A note!)</a:t>
                </a:r>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4. When does it first reach </a:t>
                </a:r>
                <a14:m>
                  <m:oMath xmlns:m="http://schemas.openxmlformats.org/officeDocument/2006/math">
                    <m:r>
                      <a:rPr lang="en-US" sz="2000" i="1" dirty="0" smtClean="0">
                        <a:solidFill>
                          <a:schemeClr val="dk1"/>
                        </a:solidFill>
                        <a:latin typeface="Cambria Math" panose="02040503050406030204" pitchFamily="18" charset="0"/>
                      </a:rPr>
                      <m:t>𝑑</m:t>
                    </m:r>
                    <m:r>
                      <a:rPr lang="en-US" sz="2000" i="1" dirty="0" smtClean="0">
                        <a:solidFill>
                          <a:schemeClr val="dk1"/>
                        </a:solidFill>
                        <a:latin typeface="Cambria Math" panose="02040503050406030204" pitchFamily="18" charset="0"/>
                      </a:rPr>
                      <m:t>=0.4</m:t>
                    </m:r>
                  </m:oMath>
                </a14:m>
                <a:r>
                  <a:rPr lang="en-US" sz="2000" dirty="0">
                    <a:solidFill>
                      <a:schemeClr val="dk1"/>
                    </a:solidFill>
                  </a:rPr>
                  <a:t> mm (while increasing)?</a:t>
                </a:r>
                <a:endParaRPr sz="2000" dirty="0">
                  <a:solidFill>
                    <a:schemeClr val="dk1"/>
                  </a:solidFill>
                </a:endParaRPr>
              </a:p>
              <a:p>
                <a:pPr marL="0" marR="0" lvl="0" indent="0" algn="l" rtl="0">
                  <a:lnSpc>
                    <a:spcPct val="113000"/>
                  </a:lnSpc>
                  <a:spcBef>
                    <a:spcPts val="1000"/>
                  </a:spcBef>
                  <a:spcAft>
                    <a:spcPts val="0"/>
                  </a:spcAft>
                  <a:buNone/>
                </a:pPr>
                <a:r>
                  <a:rPr lang="en-US" sz="2000" dirty="0">
                    <a:solidFill>
                      <a:schemeClr val="dk1"/>
                    </a:solidFill>
                  </a:rPr>
                  <a:t>Solving for </a:t>
                </a:r>
                <a14:m>
                  <m:oMath xmlns:m="http://schemas.openxmlformats.org/officeDocument/2006/math">
                    <m:r>
                      <a:rPr lang="en-US" sz="2000" i="1" dirty="0" smtClean="0">
                        <a:solidFill>
                          <a:schemeClr val="dk1"/>
                        </a:solidFill>
                        <a:latin typeface="Cambria Math" panose="02040503050406030204" pitchFamily="18" charset="0"/>
                      </a:rPr>
                      <m:t>𝑡</m:t>
                    </m:r>
                  </m:oMath>
                </a14:m>
                <a:r>
                  <a:rPr lang="en-US" sz="2000" dirty="0">
                    <a:solidFill>
                      <a:schemeClr val="dk1"/>
                    </a:solidFill>
                  </a:rPr>
                  <a:t>:</a:t>
                </a:r>
                <a:endParaRPr sz="2000" dirty="0">
                  <a:solidFill>
                    <a:schemeClr val="dk1"/>
                  </a:solidFill>
                </a:endParaRPr>
              </a:p>
              <a:p>
                <a:pPr marL="0" marR="0" lvl="0" indent="0" algn="l" rtl="0">
                  <a:lnSpc>
                    <a:spcPct val="113000"/>
                  </a:lnSpc>
                  <a:spcBef>
                    <a:spcPts val="1000"/>
                  </a:spcBef>
                  <a:spcAft>
                    <a:spcPts val="0"/>
                  </a:spcAft>
                  <a:buNone/>
                </a:pPr>
                <a14:m/>
              </a:p>
              <a:p>
                <a:pPr marL="0" marR="0" lvl="0" indent="0" algn="l" rtl="0">
                  <a:lnSpc>
                    <a:spcPct val="113000"/>
                  </a:lnSpc>
                  <a:spcBef>
                    <a:spcPts val="1000"/>
                  </a:spcBef>
                  <a:spcAft>
                    <a:spcPts val="0"/>
                  </a:spcAft>
                  <a:buNone/>
                </a:pPr>
              </a:p>
              <a:p>
                <a:pPr marL="0" marR="0" lvl="0" indent="0" algn="ctr" rtl="0">
                  <a:lnSpc>
                    <a:spcPct val="113000"/>
                  </a:lnSpc>
                  <a:spcBef>
                    <a:spcPts val="1000"/>
                  </a:spcBef>
                  <a:spcAft>
                    <a:spcPts val="1000"/>
                  </a:spcAft>
                  <a:buNone/>
                </a:pPr>
                <a:r>
                  <a:rPr lang="en-US" sz="2000" dirty="0">
                    <a:solidFill>
                      <a:schemeClr val="dk1"/>
                    </a:solidFill>
                  </a:rPr>
                  <a:t>  seconds</a:t>
                </a:r>
                <a:endParaRPr sz="2000" dirty="0">
                  <a:solidFill>
                    <a:schemeClr val="dk1"/>
                  </a:solidFill>
                </a:endParaRPr>
              </a:p>
            </p:txBody>
          </p:sp>
        </mc:Choice>
        <mc:Fallback>
          <p:sp>
            <p:nvSpPr>
              <p:cNvPr id="1161" name="Google Shape;1161;p176"/>
              <p:cNvSpPr txBox="1">
                <a:spLocks noRot="1" noChangeAspect="1" noMove="1" noResize="1" noEditPoints="1" noAdjustHandles="1" noChangeArrowheads="1" noChangeShapeType="1" noTextEdit="1"/>
              </p:cNvSpPr>
              <p:nvPr/>
            </p:nvSpPr>
            <p:spPr>
              <a:xfrm>
                <a:off x="831825" y="1275450"/>
                <a:ext cx="10993200" cy="4711955"/>
              </a:xfrm>
              <a:prstGeom prst="rect">
                <a:avLst/>
              </a:prstGeom>
              <a:blipFill>
                <a:blip r:embed="rId3"/>
                <a:stretch>
                  <a:fillRect l="-346"/>
                </a:stretch>
              </a:blipFill>
              <a:ln>
                <a:noFill/>
              </a:ln>
            </p:spPr>
            <p:txBody>
              <a:bodyPr/>
              <a:lstStyle/>
              <a:p>
                <a:r>
                  <a:rPr lang="en-US">
                    <a:noFill/>
                  </a:rPr>
                  <a:t> </a:t>
                </a:r>
              </a:p>
            </p:txBody>
          </p:sp>
        </mc:Fallback>
      </mc:AlternateContent>
      <p:sp>
        <p:nvSpPr>
          <p:cNvPr id="1162" name="Google Shape;1162;p176">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77"/>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Mass on a Spring</a:t>
            </a:r>
            <a:endParaRPr>
              <a:solidFill>
                <a:schemeClr val="accent5"/>
              </a:solidFill>
            </a:endParaRPr>
          </a:p>
        </p:txBody>
      </p:sp>
      <mc:AlternateContent xmlns:mc="http://schemas.openxmlformats.org/markup-compatibility/2006">
        <mc:Choice xmlns:a14="http://schemas.microsoft.com/office/drawing/2010/main" Requires="a14">
          <p:sp>
            <p:nvSpPr>
              <p:cNvPr id="1168" name="Google Shape;1168;p177"/>
              <p:cNvSpPr txBox="1"/>
              <p:nvPr/>
            </p:nvSpPr>
            <p:spPr>
              <a:xfrm>
                <a:off x="831824" y="1821000"/>
                <a:ext cx="9397500" cy="3391529"/>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400" dirty="0">
                    <a:solidFill>
                      <a:schemeClr val="dk1"/>
                    </a:solidFill>
                  </a:rPr>
                  <a:t>A mass on a spring oscillates with position </a:t>
                </a:r>
                <a14:m>
                  <m:oMath xmlns:m="http://schemas.openxmlformats.org/officeDocument/2006/math">
                    <m:r>
                      <a:rPr lang="en-US" sz="2400" i="1" dirty="0" smtClean="0">
                        <a:solidFill>
                          <a:schemeClr val="dk1"/>
                        </a:solidFill>
                        <a:latin typeface="Cambria Math" panose="02040503050406030204" pitchFamily="18" charset="0"/>
                      </a:rPr>
                      <m:t>𝑦</m:t>
                    </m:r>
                    <m:r>
                      <a:rPr lang="en-US" sz="2400" i="1" dirty="0" smtClean="0">
                        <a:solidFill>
                          <a:schemeClr val="dk1"/>
                        </a:solidFill>
                        <a:latin typeface="Cambria Math" panose="02040503050406030204" pitchFamily="18" charset="0"/>
                      </a:rPr>
                      <m:t>=15</m:t>
                    </m:r>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4</m:t>
                            </m:r>
                            <m:r>
                              <a:rPr lang="en-US" sz="2400" i="1" dirty="0">
                                <a:solidFill>
                                  <a:schemeClr val="dk1"/>
                                </a:solidFill>
                                <a:latin typeface="Cambria Math" panose="02040503050406030204" pitchFamily="18" charset="0"/>
                              </a:rPr>
                              <m:t>𝜋</m:t>
                            </m:r>
                            <m:r>
                              <a:rPr lang="en-US" sz="2400" i="1" dirty="0">
                                <a:solidFill>
                                  <a:schemeClr val="dk1"/>
                                </a:solidFill>
                                <a:latin typeface="Cambria Math" panose="02040503050406030204" pitchFamily="18" charset="0"/>
                              </a:rPr>
                              <m:t>𝑡</m:t>
                            </m:r>
                          </m:e>
                        </m:d>
                      </m:e>
                    </m:func>
                  </m:oMath>
                </a14:m>
                <a:r>
                  <a:rPr lang="en-US" sz="2400" dirty="0">
                    <a:solidFill>
                      <a:schemeClr val="dk1"/>
                    </a:solidFill>
                  </a:rPr>
                  <a:t> cm, where </a:t>
                </a:r>
                <a14:m>
                  <m:oMath xmlns:m="http://schemas.openxmlformats.org/officeDocument/2006/math">
                    <m:r>
                      <a:rPr lang="en-US" sz="2400" i="1" dirty="0" smtClean="0">
                        <a:solidFill>
                          <a:schemeClr val="dk1"/>
                        </a:solidFill>
                        <a:latin typeface="Cambria Math" panose="02040503050406030204" pitchFamily="18" charset="0"/>
                      </a:rPr>
                      <m:t>𝑡</m:t>
                    </m:r>
                  </m:oMath>
                </a14:m>
                <a:r>
                  <a:rPr lang="en-US" sz="2400" dirty="0">
                    <a:solidFill>
                      <a:schemeClr val="dk1"/>
                    </a:solidFill>
                  </a:rPr>
                  <a:t> is in seconds. Find: </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1. amplitude </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2. period</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3. frequency </a:t>
                </a:r>
                <a:endParaRPr sz="2400" dirty="0">
                  <a:solidFill>
                    <a:schemeClr val="dk1"/>
                  </a:solidFill>
                </a:endParaRPr>
              </a:p>
              <a:p>
                <a:pPr marL="76200" marR="0" lvl="0" algn="l" rtl="0">
                  <a:lnSpc>
                    <a:spcPct val="113000"/>
                  </a:lnSpc>
                  <a:spcBef>
                    <a:spcPts val="1000"/>
                  </a:spcBef>
                  <a:spcAft>
                    <a:spcPts val="1000"/>
                  </a:spcAft>
                  <a:buClr>
                    <a:schemeClr val="dk1"/>
                  </a:buClr>
                  <a:buSzPts val="2400"/>
                </a:pPr>
                <a:r>
                  <a:rPr lang="en-US" sz="2400" dirty="0">
                    <a:solidFill>
                      <a:schemeClr val="dk1"/>
                    </a:solidFill>
                  </a:rPr>
                  <a:t>4. position at </a:t>
                </a:r>
                <a14:m>
                  <m:oMath xmlns:m="http://schemas.openxmlformats.org/officeDocument/2006/math">
                    <m:r>
                      <a:rPr lang="en-US" sz="2400" i="1" dirty="0" smtClean="0">
                        <a:solidFill>
                          <a:schemeClr val="dk1"/>
                        </a:solidFill>
                        <a:latin typeface="Cambria Math" panose="02040503050406030204" pitchFamily="18" charset="0"/>
                      </a:rPr>
                      <m:t>𝑡</m:t>
                    </m:r>
                    <m:r>
                      <a:rPr lang="en-US" sz="2400" i="1" dirty="0" smtClean="0">
                        <a:solidFill>
                          <a:schemeClr val="dk1"/>
                        </a:solidFill>
                        <a:latin typeface="Cambria Math" panose="02040503050406030204" pitchFamily="18" charset="0"/>
                      </a:rPr>
                      <m:t>=0.5</m:t>
                    </m:r>
                  </m:oMath>
                </a14:m>
                <a:r>
                  <a:rPr lang="en-US" sz="2400" dirty="0">
                    <a:solidFill>
                      <a:schemeClr val="dk1"/>
                    </a:solidFill>
                  </a:rPr>
                  <a:t> seconds</a:t>
                </a:r>
                <a:endParaRPr sz="2400" dirty="0">
                  <a:solidFill>
                    <a:schemeClr val="dk1"/>
                  </a:solidFill>
                </a:endParaRPr>
              </a:p>
            </p:txBody>
          </p:sp>
        </mc:Choice>
        <mc:Fallback>
          <p:sp>
            <p:nvSpPr>
              <p:cNvPr id="1168" name="Google Shape;1168;p177"/>
              <p:cNvSpPr txBox="1">
                <a:spLocks noRot="1" noChangeAspect="1" noMove="1" noResize="1" noEditPoints="1" noAdjustHandles="1" noChangeArrowheads="1" noChangeShapeType="1" noTextEdit="1"/>
              </p:cNvSpPr>
              <p:nvPr/>
            </p:nvSpPr>
            <p:spPr>
              <a:xfrm>
                <a:off x="831824" y="1821000"/>
                <a:ext cx="9397500" cy="3391529"/>
              </a:xfrm>
              <a:prstGeom prst="rect">
                <a:avLst/>
              </a:prstGeom>
              <a:blipFill>
                <a:blip r:embed="rId3"/>
                <a:stretch>
                  <a:fillRect l="-675"/>
                </a:stretch>
              </a:blipFill>
              <a:ln>
                <a:noFill/>
              </a:ln>
            </p:spPr>
            <p:txBody>
              <a:bodyPr/>
              <a:lstStyle/>
              <a:p>
                <a:r>
                  <a:rPr lang="en-US">
                    <a:noFill/>
                  </a:rPr>
                  <a:t> </a:t>
                </a:r>
              </a:p>
            </p:txBody>
          </p:sp>
        </mc:Fallback>
      </mc:AlternateContent>
      <p:sp>
        <p:nvSpPr>
          <p:cNvPr id="1169" name="Google Shape;1169;p177">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8"/>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Damped Harmonic Motion</a:t>
            </a:r>
            <a:endParaRPr/>
          </a:p>
        </p:txBody>
      </p:sp>
      <mc:AlternateContent xmlns:mc="http://schemas.openxmlformats.org/markup-compatibility/2006">
        <mc:Choice xmlns:a14="http://schemas.microsoft.com/office/drawing/2010/main" Requires="a14">
          <p:sp>
            <p:nvSpPr>
              <p:cNvPr id="1175" name="Google Shape;1175;p178"/>
              <p:cNvSpPr txBox="1"/>
              <p:nvPr/>
            </p:nvSpPr>
            <p:spPr>
              <a:xfrm>
                <a:off x="831833" y="1384300"/>
                <a:ext cx="10559700" cy="4401357"/>
              </a:xfrm>
              <a:prstGeom prst="rect">
                <a:avLst/>
              </a:prstGeom>
              <a:noFill/>
              <a:ln>
                <a:noFill/>
              </a:ln>
            </p:spPr>
            <p:txBody>
              <a:bodyPr spcFirstLastPara="1" wrap="square" lIns="121900" tIns="121900" rIns="121900" bIns="121900" anchor="t" anchorCtr="0">
                <a:spAutoFit/>
              </a:bodyPr>
              <a:lstStyle/>
              <a:p>
                <a:pPr marL="76200" marR="0" lvl="0" algn="l" rtl="0">
                  <a:lnSpc>
                    <a:spcPct val="113000"/>
                  </a:lnSpc>
                  <a:spcBef>
                    <a:spcPts val="0"/>
                  </a:spcBef>
                  <a:spcAft>
                    <a:spcPts val="0"/>
                  </a:spcAft>
                  <a:buClr>
                    <a:schemeClr val="dk1"/>
                  </a:buClr>
                  <a:buSzPts val="2400"/>
                </a:pPr>
                <a:r>
                  <a:rPr lang="en-US" sz="2400" dirty="0">
                    <a:solidFill>
                      <a:schemeClr val="dk1"/>
                    </a:solidFill>
                  </a:rPr>
                  <a:t>Real springs and pendulums don't oscillate forever—friction dampens them</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Damped harmonic motion: Energy decreases over time</a:t>
                </a:r>
                <a:endParaRPr sz="2400" dirty="0">
                  <a:solidFill>
                    <a:schemeClr val="dk1"/>
                  </a:solidFill>
                </a:endParaRPr>
              </a:p>
              <a:p>
                <a:pPr marL="76200" marR="0" lvl="0" algn="l" rtl="0">
                  <a:lnSpc>
                    <a:spcPct val="113000"/>
                  </a:lnSpc>
                  <a:spcBef>
                    <a:spcPts val="1000"/>
                  </a:spcBef>
                  <a:spcAft>
                    <a:spcPts val="0"/>
                  </a:spcAft>
                  <a:buClr>
                    <a:schemeClr val="dk1"/>
                  </a:buClr>
                  <a:buSzPts val="2400"/>
                </a:pPr>
                <a:r>
                  <a:rPr lang="en-US" sz="2400" dirty="0">
                    <a:solidFill>
                      <a:schemeClr val="dk1"/>
                    </a:solidFill>
                  </a:rPr>
                  <a:t>Model: </a:t>
                </a:r>
                <a14:m>
                  <m:oMath xmlns:m="http://schemas.openxmlformats.org/officeDocument/2006/math">
                    <m:r>
                      <a:rPr lang="en-US" sz="2400" i="1" dirty="0" smtClean="0">
                        <a:solidFill>
                          <a:schemeClr val="dk1"/>
                        </a:solidFill>
                        <a:latin typeface="Cambria Math" panose="02040503050406030204" pitchFamily="18" charset="0"/>
                      </a:rPr>
                      <m:t>𝑓</m:t>
                    </m:r>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𝑡</m:t>
                        </m:r>
                      </m:e>
                    </m:d>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𝑎</m:t>
                    </m:r>
                    <m:sSup>
                      <m:sSupPr>
                        <m:ctrlPr>
                          <a:rPr lang="en-US" sz="2400" i="1" dirty="0" smtClean="0">
                            <a:solidFill>
                              <a:schemeClr val="dk1"/>
                            </a:solidFill>
                            <a:latin typeface="Cambria Math" panose="02040503050406030204" pitchFamily="18" charset="0"/>
                          </a:rPr>
                        </m:ctrlPr>
                      </m:sSupPr>
                      <m:e>
                        <m:r>
                          <a:rPr lang="en-US" sz="2400" i="1" dirty="0" smtClean="0">
                            <a:solidFill>
                              <a:schemeClr val="dk1"/>
                            </a:solidFill>
                            <a:latin typeface="Cambria Math" panose="02040503050406030204" pitchFamily="18" charset="0"/>
                          </a:rPr>
                          <m:t>𝑒</m:t>
                        </m:r>
                      </m:e>
                      <m:sup>
                        <m:r>
                          <a:rPr lang="en-US" sz="2400" i="1" dirty="0" smtClean="0">
                            <a:solidFill>
                              <a:schemeClr val="dk1"/>
                            </a:solidFill>
                            <a:latin typeface="Cambria Math" panose="02040503050406030204" pitchFamily="18" charset="0"/>
                          </a:rPr>
                          <m:t>−</m:t>
                        </m:r>
                        <m:r>
                          <a:rPr lang="en-US" sz="2400" i="1" dirty="0" err="1">
                            <a:solidFill>
                              <a:schemeClr val="dk1"/>
                            </a:solidFill>
                            <a:latin typeface="Cambria Math" panose="02040503050406030204" pitchFamily="18" charset="0"/>
                          </a:rPr>
                          <m:t>𝑐𝑡</m:t>
                        </m:r>
                      </m:sup>
                    </m:sSup>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sin</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𝜔</m:t>
                            </m:r>
                            <m:r>
                              <a:rPr lang="en-US" sz="2400" i="1" dirty="0">
                                <a:solidFill>
                                  <a:schemeClr val="dk1"/>
                                </a:solidFill>
                                <a:latin typeface="Cambria Math" panose="02040503050406030204" pitchFamily="18" charset="0"/>
                              </a:rPr>
                              <m:t>𝑡</m:t>
                            </m:r>
                          </m:e>
                        </m:d>
                      </m:e>
                    </m:func>
                  </m:oMath>
                </a14:m>
                <a:r>
                  <a:rPr lang="en-US" sz="2400" dirty="0">
                    <a:solidFill>
                      <a:schemeClr val="dk1"/>
                    </a:solidFill>
                  </a:rPr>
                  <a:t> or </a:t>
                </a:r>
                <a14:m>
                  <m:oMath xmlns:m="http://schemas.openxmlformats.org/officeDocument/2006/math">
                    <m:r>
                      <a:rPr lang="en-US" sz="2400" i="1" dirty="0" smtClean="0">
                        <a:solidFill>
                          <a:schemeClr val="dk1"/>
                        </a:solidFill>
                        <a:latin typeface="Cambria Math" panose="02040503050406030204" pitchFamily="18" charset="0"/>
                      </a:rPr>
                      <m:t>𝑓</m:t>
                    </m:r>
                    <m:d>
                      <m:dPr>
                        <m:ctrlPr>
                          <a:rPr lang="en-US" sz="2400" i="1" dirty="0" smtClean="0">
                            <a:solidFill>
                              <a:schemeClr val="dk1"/>
                            </a:solidFill>
                            <a:latin typeface="Cambria Math" panose="02040503050406030204" pitchFamily="18" charset="0"/>
                          </a:rPr>
                        </m:ctrlPr>
                      </m:dPr>
                      <m:e>
                        <m:r>
                          <a:rPr lang="en-US" sz="2400" i="1" dirty="0" smtClean="0">
                            <a:solidFill>
                              <a:schemeClr val="dk1"/>
                            </a:solidFill>
                            <a:latin typeface="Cambria Math" panose="02040503050406030204" pitchFamily="18" charset="0"/>
                          </a:rPr>
                          <m:t>𝑡</m:t>
                        </m:r>
                      </m:e>
                    </m:d>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𝑎</m:t>
                    </m:r>
                    <m:sSup>
                      <m:sSupPr>
                        <m:ctrlPr>
                          <a:rPr lang="en-US" sz="2400" i="1" dirty="0" smtClean="0">
                            <a:solidFill>
                              <a:schemeClr val="dk1"/>
                            </a:solidFill>
                            <a:latin typeface="Cambria Math" panose="02040503050406030204" pitchFamily="18" charset="0"/>
                          </a:rPr>
                        </m:ctrlPr>
                      </m:sSupPr>
                      <m:e>
                        <m:r>
                          <a:rPr lang="en-US" sz="2400" i="1" dirty="0" smtClean="0">
                            <a:solidFill>
                              <a:schemeClr val="dk1"/>
                            </a:solidFill>
                            <a:latin typeface="Cambria Math" panose="02040503050406030204" pitchFamily="18" charset="0"/>
                          </a:rPr>
                          <m:t>𝑒</m:t>
                        </m:r>
                      </m:e>
                      <m:sup>
                        <m:r>
                          <a:rPr lang="en-US" sz="2400" i="1" dirty="0" smtClean="0">
                            <a:solidFill>
                              <a:schemeClr val="dk1"/>
                            </a:solidFill>
                            <a:latin typeface="Cambria Math" panose="02040503050406030204" pitchFamily="18" charset="0"/>
                          </a:rPr>
                          <m:t>−</m:t>
                        </m:r>
                        <m:r>
                          <a:rPr lang="en-US" sz="2400" i="1" dirty="0" err="1">
                            <a:solidFill>
                              <a:schemeClr val="dk1"/>
                            </a:solidFill>
                            <a:latin typeface="Cambria Math" panose="02040503050406030204" pitchFamily="18" charset="0"/>
                          </a:rPr>
                          <m:t>𝑐𝑡</m:t>
                        </m:r>
                      </m:sup>
                    </m:sSup>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𝜔</m:t>
                            </m:r>
                            <m:r>
                              <a:rPr lang="en-US" sz="2400" i="1" dirty="0">
                                <a:solidFill>
                                  <a:schemeClr val="dk1"/>
                                </a:solidFill>
                                <a:latin typeface="Cambria Math" panose="02040503050406030204" pitchFamily="18" charset="0"/>
                              </a:rPr>
                              <m:t>𝑡</m:t>
                            </m:r>
                          </m:e>
                        </m:d>
                      </m:e>
                    </m:func>
                  </m:oMath>
                </a14:m>
              </a:p>
              <a:p>
                <a:pPr marL="76200" marR="0" lvl="0" algn="l" rtl="0">
                  <a:lnSpc>
                    <a:spcPct val="113000"/>
                  </a:lnSpc>
                  <a:spcBef>
                    <a:spcPts val="1000"/>
                  </a:spcBef>
                  <a:spcAft>
                    <a:spcPts val="0"/>
                  </a:spcAft>
                  <a:buClr>
                    <a:schemeClr val="dk1"/>
                  </a:buClr>
                  <a:buSzPts val="2400"/>
                </a:pPr>
                <a:r>
                  <a:rPr lang="en-US" sz="2400" dirty="0">
                    <a:solidFill>
                      <a:schemeClr val="dk1"/>
                    </a:solidFill>
                  </a:rPr>
                  <a:t>Parameters:</a:t>
                </a:r>
                <a:endParaRPr sz="2400" dirty="0">
                  <a:solidFill>
                    <a:schemeClr val="dk1"/>
                  </a:solidFill>
                </a:endParaRPr>
              </a:p>
              <a:p>
                <a:pPr marL="533400" marR="0" lvl="1" algn="l" rtl="0">
                  <a:lnSpc>
                    <a:spcPct val="113000"/>
                  </a:lnSpc>
                  <a:spcBef>
                    <a:spcPts val="0"/>
                  </a:spcBef>
                  <a:spcAft>
                    <a:spcPts val="0"/>
                  </a:spcAft>
                  <a:buClr>
                    <a:schemeClr val="dk1"/>
                  </a:buClr>
                  <a:buSzPts val="2400"/>
                </a:pPr>
                <a14:m>
                  <m:oMath xmlns:m="http://schemas.openxmlformats.org/officeDocument/2006/math">
                    <m:r>
                      <a:rPr lang="en-US" sz="2400" i="1" dirty="0" smtClean="0">
                        <a:solidFill>
                          <a:schemeClr val="dk1"/>
                        </a:solidFill>
                        <a:latin typeface="Cambria Math" panose="02040503050406030204" pitchFamily="18" charset="0"/>
                      </a:rPr>
                      <m:t>𝑐</m:t>
                    </m:r>
                  </m:oMath>
                </a14:m>
                <a:r>
                  <a:rPr lang="en-US" sz="2400" dirty="0">
                    <a:solidFill>
                      <a:schemeClr val="dk1"/>
                    </a:solidFill>
                  </a:rPr>
                  <a:t> = damping constant (larger c = faster decay)</a:t>
                </a:r>
                <a:endParaRPr sz="2400" dirty="0">
                  <a:solidFill>
                    <a:schemeClr val="dk1"/>
                  </a:solidFill>
                </a:endParaRPr>
              </a:p>
              <a:p>
                <a:pPr marL="533400" marR="0" lvl="1" algn="l" rtl="0">
                  <a:lnSpc>
                    <a:spcPct val="113000"/>
                  </a:lnSpc>
                  <a:spcBef>
                    <a:spcPts val="0"/>
                  </a:spcBef>
                  <a:spcAft>
                    <a:spcPts val="0"/>
                  </a:spcAft>
                  <a:buClr>
                    <a:schemeClr val="dk1"/>
                  </a:buClr>
                  <a:buSzPts val="2400"/>
                </a:pPr>
                <a14:m>
                  <m:oMath xmlns:m="http://schemas.openxmlformats.org/officeDocument/2006/math">
                    <m:r>
                      <a:rPr lang="en-US" sz="2400" i="1" dirty="0" smtClean="0">
                        <a:solidFill>
                          <a:schemeClr val="dk1"/>
                        </a:solidFill>
                        <a:latin typeface="Cambria Math" panose="02040503050406030204" pitchFamily="18" charset="0"/>
                      </a:rPr>
                      <m:t>𝑎</m:t>
                    </m:r>
                  </m:oMath>
                </a14:m>
                <a:r>
                  <a:rPr lang="en-US" sz="2400" dirty="0">
                    <a:solidFill>
                      <a:schemeClr val="dk1"/>
                    </a:solidFill>
                  </a:rPr>
                  <a:t> = initial displacement</a:t>
                </a:r>
                <a:endParaRPr sz="2400" dirty="0">
                  <a:solidFill>
                    <a:schemeClr val="dk1"/>
                  </a:solidFill>
                </a:endParaRPr>
              </a:p>
              <a:p>
                <a:pPr marL="533400" marR="0" lvl="1" algn="l" rtl="0">
                  <a:lnSpc>
                    <a:spcPct val="113000"/>
                  </a:lnSpc>
                  <a:spcBef>
                    <a:spcPts val="0"/>
                  </a:spcBef>
                  <a:spcAft>
                    <a:spcPts val="0"/>
                  </a:spcAft>
                  <a:buClr>
                    <a:schemeClr val="dk1"/>
                  </a:buClr>
                  <a:buSzPts val="2400"/>
                </a:pPr>
                <a:r>
                  <a:rPr lang="en-US" sz="2400" dirty="0">
                    <a:solidFill>
                      <a:schemeClr val="dk1"/>
                    </a:solidFill>
                  </a:rPr>
                  <a:t>Period still = </a:t>
                </a:r>
                <a14:m>
                  <m:oMath xmlns:m="http://schemas.openxmlformats.org/officeDocument/2006/math">
                    <m:f>
                      <m:fPr>
                        <m:ctrlPr>
                          <a:rPr lang="en-US" sz="2400" i="1" dirty="0" smtClean="0">
                            <a:solidFill>
                              <a:schemeClr val="dk1"/>
                            </a:solidFill>
                            <a:latin typeface="Cambria Math" panose="02040503050406030204" pitchFamily="18" charset="0"/>
                          </a:rPr>
                        </m:ctrlPr>
                      </m:fPr>
                      <m:num>
                        <m:r>
                          <a:rPr lang="en-US" sz="2400" i="1" dirty="0" smtClean="0">
                            <a:solidFill>
                              <a:schemeClr val="dk1"/>
                            </a:solidFill>
                            <a:latin typeface="Cambria Math" panose="02040503050406030204" pitchFamily="18" charset="0"/>
                          </a:rPr>
                          <m:t>2</m:t>
                        </m:r>
                        <m:r>
                          <a:rPr lang="en-US" sz="2400" i="1" dirty="0" smtClean="0">
                            <a:solidFill>
                              <a:schemeClr val="dk1"/>
                            </a:solidFill>
                            <a:latin typeface="Cambria Math" panose="02040503050406030204" pitchFamily="18" charset="0"/>
                          </a:rPr>
                          <m:t>𝜋</m:t>
                        </m:r>
                      </m:num>
                      <m:den>
                        <m:r>
                          <a:rPr lang="en-US" sz="2400" i="1" dirty="0" smtClean="0">
                            <a:solidFill>
                              <a:schemeClr val="dk1"/>
                            </a:solidFill>
                            <a:latin typeface="Cambria Math" panose="02040503050406030204" pitchFamily="18" charset="0"/>
                          </a:rPr>
                          <m:t>𝜔</m:t>
                        </m:r>
                      </m:den>
                    </m:f>
                  </m:oMath>
                </a14:m>
              </a:p>
              <a:p>
                <a:pPr marL="76200" marR="0" lvl="0" algn="l" rtl="0">
                  <a:lnSpc>
                    <a:spcPct val="113000"/>
                  </a:lnSpc>
                  <a:spcBef>
                    <a:spcPts val="1000"/>
                  </a:spcBef>
                  <a:spcAft>
                    <a:spcPts val="1000"/>
                  </a:spcAft>
                  <a:buClr>
                    <a:schemeClr val="dk1"/>
                  </a:buClr>
                  <a:buSzPts val="2400"/>
                </a:pPr>
                <a:r>
                  <a:rPr lang="en-US" sz="2400" dirty="0">
                    <a:solidFill>
                      <a:schemeClr val="dk1"/>
                    </a:solidFill>
                  </a:rPr>
                  <a:t>Watch this! The amplitude envelope </a:t>
                </a:r>
                <a14:m>
                  <m:oMath xmlns:m="http://schemas.openxmlformats.org/officeDocument/2006/math">
                    <m:r>
                      <a:rPr lang="en-US" sz="2400" i="1" dirty="0" smtClean="0">
                        <a:solidFill>
                          <a:schemeClr val="dk1"/>
                        </a:solidFill>
                        <a:latin typeface="Cambria Math" panose="02040503050406030204" pitchFamily="18" charset="0"/>
                      </a:rPr>
                      <m:t>𝑎</m:t>
                    </m:r>
                    <m:sSup>
                      <m:sSupPr>
                        <m:ctrlPr>
                          <a:rPr lang="en-US" sz="2400" i="1" dirty="0" smtClean="0">
                            <a:solidFill>
                              <a:schemeClr val="dk1"/>
                            </a:solidFill>
                            <a:latin typeface="Cambria Math" panose="02040503050406030204" pitchFamily="18" charset="0"/>
                          </a:rPr>
                        </m:ctrlPr>
                      </m:sSupPr>
                      <m:e>
                        <m:r>
                          <a:rPr lang="en-US" sz="2400" i="1" dirty="0" smtClean="0">
                            <a:solidFill>
                              <a:schemeClr val="dk1"/>
                            </a:solidFill>
                            <a:latin typeface="Cambria Math" panose="02040503050406030204" pitchFamily="18" charset="0"/>
                          </a:rPr>
                          <m:t>𝑒</m:t>
                        </m:r>
                      </m:e>
                      <m:sup>
                        <m:r>
                          <a:rPr lang="en-US" sz="2400" i="1" dirty="0" smtClean="0">
                            <a:solidFill>
                              <a:schemeClr val="dk1"/>
                            </a:solidFill>
                            <a:latin typeface="Cambria Math" panose="02040503050406030204" pitchFamily="18" charset="0"/>
                          </a:rPr>
                          <m:t>−</m:t>
                        </m:r>
                        <m:r>
                          <a:rPr lang="en-US" sz="2400" i="1" dirty="0" err="1">
                            <a:solidFill>
                              <a:schemeClr val="dk1"/>
                            </a:solidFill>
                            <a:latin typeface="Cambria Math" panose="02040503050406030204" pitchFamily="18" charset="0"/>
                          </a:rPr>
                          <m:t>𝑐𝑡</m:t>
                        </m:r>
                      </m:sup>
                    </m:sSup>
                  </m:oMath>
                </a14:m>
                <a:r>
                  <a:rPr lang="en-US" sz="2400" dirty="0">
                    <a:solidFill>
                      <a:schemeClr val="dk1"/>
                    </a:solidFill>
                  </a:rPr>
                  <a:t> decreases exponentially</a:t>
                </a:r>
                <a:endParaRPr sz="2400" dirty="0">
                  <a:solidFill>
                    <a:schemeClr val="dk1"/>
                  </a:solidFill>
                </a:endParaRPr>
              </a:p>
            </p:txBody>
          </p:sp>
        </mc:Choice>
        <mc:Fallback>
          <p:sp>
            <p:nvSpPr>
              <p:cNvPr id="1175" name="Google Shape;1175;p178"/>
              <p:cNvSpPr txBox="1">
                <a:spLocks noRot="1" noChangeAspect="1" noMove="1" noResize="1" noEditPoints="1" noAdjustHandles="1" noChangeArrowheads="1" noChangeShapeType="1" noTextEdit="1"/>
              </p:cNvSpPr>
              <p:nvPr/>
            </p:nvSpPr>
            <p:spPr>
              <a:xfrm>
                <a:off x="831833" y="1384300"/>
                <a:ext cx="10559700" cy="4401357"/>
              </a:xfrm>
              <a:prstGeom prst="rect">
                <a:avLst/>
              </a:prstGeom>
              <a:blipFill>
                <a:blip r:embed="rId3"/>
                <a:stretch>
                  <a:fillRect/>
                </a:stretch>
              </a:blipFill>
              <a:ln>
                <a:noFill/>
              </a:ln>
            </p:spPr>
            <p:txBody>
              <a:bodyPr/>
              <a:lstStyle/>
              <a:p>
                <a:r>
                  <a:rPr lang="en-US">
                    <a:noFill/>
                  </a:rPr>
                  <a:t> </a:t>
                </a:r>
              </a:p>
            </p:txBody>
          </p:sp>
        </mc:Fallback>
      </mc:AlternateContent>
      <p:sp>
        <p:nvSpPr>
          <p:cNvPr id="1176" name="Google Shape;1176;p178">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79"/>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Example: Damped Motion</a:t>
            </a:r>
            <a:endParaRPr/>
          </a:p>
        </p:txBody>
      </p:sp>
      <mc:AlternateContent xmlns:mc="http://schemas.openxmlformats.org/markup-compatibility/2006">
        <mc:Choice xmlns:a14="http://schemas.microsoft.com/office/drawing/2010/main" Requires="a14">
          <p:sp>
            <p:nvSpPr>
              <p:cNvPr id="1182" name="Google Shape;1182;p179"/>
              <p:cNvSpPr txBox="1"/>
              <p:nvPr/>
            </p:nvSpPr>
            <p:spPr>
              <a:xfrm>
                <a:off x="831824" y="1384300"/>
                <a:ext cx="10770563" cy="4445920"/>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000" dirty="0">
                    <a:solidFill>
                      <a:schemeClr val="dk1"/>
                    </a:solidFill>
                  </a:rPr>
                  <a:t>A pendulum is released from 20 cm displacement. It has a natural frequency of 0.75 cycles per second and a damping constant of </a:t>
                </a:r>
                <a14:m>
                  <m:oMath xmlns:m="http://schemas.openxmlformats.org/officeDocument/2006/math">
                    <m:r>
                      <a:rPr lang="en-US" sz="2000" i="1" dirty="0" smtClean="0">
                        <a:solidFill>
                          <a:schemeClr val="dk1"/>
                        </a:solidFill>
                        <a:latin typeface="Cambria Math" panose="02040503050406030204" pitchFamily="18" charset="0"/>
                      </a:rPr>
                      <m:t>𝑐</m:t>
                    </m:r>
                    <m:r>
                      <a:rPr lang="en-US" sz="2000" i="1" dirty="0" smtClean="0">
                        <a:solidFill>
                          <a:schemeClr val="dk1"/>
                        </a:solidFill>
                        <a:latin typeface="Cambria Math" panose="02040503050406030204" pitchFamily="18" charset="0"/>
                      </a:rPr>
                      <m:t>=0.4</m:t>
                    </m:r>
                  </m:oMath>
                </a14:m>
                <a:r>
                  <a:rPr lang="en-US" sz="2000" dirty="0">
                    <a:solidFill>
                      <a:schemeClr val="dk1"/>
                    </a:solidFill>
                  </a:rPr>
                  <a:t>. Write the damped motion equation.</a:t>
                </a:r>
                <a:endParaRPr sz="20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000" dirty="0">
                    <a:solidFill>
                      <a:schemeClr val="dk1"/>
                    </a:solidFill>
                  </a:rPr>
                  <a:t>Solution:</a:t>
                </a:r>
                <a:endParaRPr sz="2000" dirty="0">
                  <a:solidFill>
                    <a:schemeClr val="dk1"/>
                  </a:solidFill>
                </a:endParaRPr>
              </a:p>
              <a:p>
                <a:pPr marL="101600" marR="0" lvl="0" algn="l" rtl="0">
                  <a:lnSpc>
                    <a:spcPct val="113000"/>
                  </a:lnSpc>
                  <a:spcBef>
                    <a:spcPts val="1000"/>
                  </a:spcBef>
                  <a:spcAft>
                    <a:spcPts val="0"/>
                  </a:spcAft>
                  <a:buClr>
                    <a:schemeClr val="dk1"/>
                  </a:buClr>
                  <a:buSzPts val="2000"/>
                </a:pPr>
                <a:r>
                  <a:rPr lang="en-US" sz="2000" dirty="0">
                    <a:solidFill>
                      <a:schemeClr val="dk1"/>
                    </a:solidFill>
                  </a:rPr>
                  <a:t>	Find </a:t>
                </a:r>
                <a14:m>
                  <m:oMath xmlns:m="http://schemas.openxmlformats.org/officeDocument/2006/math">
                    <m:r>
                      <a:rPr lang="en-US" sz="2000" i="1" dirty="0" smtClean="0">
                        <a:solidFill>
                          <a:schemeClr val="dk1"/>
                        </a:solidFill>
                        <a:latin typeface="Cambria Math" panose="02040503050406030204" pitchFamily="18" charset="0"/>
                      </a:rPr>
                      <m:t>𝜔</m:t>
                    </m:r>
                  </m:oMath>
                </a14:m>
                <a:r>
                  <a:rPr lang="en-US" sz="2000" dirty="0">
                    <a:solidFill>
                      <a:schemeClr val="dk1"/>
                    </a:solidFill>
                  </a:rPr>
                  <a:t>: Frequency = </a:t>
                </a:r>
                <a14:m>
                  <m:oMath xmlns:m="http://schemas.openxmlformats.org/officeDocument/2006/math">
                    <m:f>
                      <m:fPr>
                        <m:ctrlPr>
                          <a:rPr lang="en-US" sz="2000" i="1" dirty="0" smtClean="0">
                            <a:solidFill>
                              <a:schemeClr val="dk1"/>
                            </a:solidFill>
                            <a:latin typeface="Cambria Math" panose="02040503050406030204" pitchFamily="18" charset="0"/>
                          </a:rPr>
                        </m:ctrlPr>
                      </m:fPr>
                      <m:num>
                        <m:r>
                          <a:rPr lang="en-US" sz="2000" i="1" dirty="0" smtClean="0">
                            <a:solidFill>
                              <a:schemeClr val="dk1"/>
                            </a:solidFill>
                            <a:latin typeface="Cambria Math" panose="02040503050406030204" pitchFamily="18" charset="0"/>
                          </a:rPr>
                          <m:t>𝜔</m:t>
                        </m:r>
                      </m:num>
                      <m:den>
                        <m:r>
                          <a:rPr lang="en-US" sz="2000" i="1" dirty="0" smtClean="0">
                            <a:solidFill>
                              <a:schemeClr val="dk1"/>
                            </a:solidFill>
                            <a:latin typeface="Cambria Math" panose="02040503050406030204" pitchFamily="18" charset="0"/>
                          </a:rPr>
                          <m:t>2</m:t>
                        </m:r>
                        <m:r>
                          <a:rPr lang="en-US" sz="2000" i="1" dirty="0" smtClean="0">
                            <a:solidFill>
                              <a:schemeClr val="dk1"/>
                            </a:solidFill>
                            <a:latin typeface="Cambria Math" panose="02040503050406030204" pitchFamily="18" charset="0"/>
                          </a:rPr>
                          <m:t>𝜋</m:t>
                        </m:r>
                      </m:den>
                    </m:f>
                    <m:r>
                      <a:rPr lang="en-US" sz="2000" i="1" dirty="0" smtClean="0">
                        <a:solidFill>
                          <a:schemeClr val="dk1"/>
                        </a:solidFill>
                        <a:latin typeface="Cambria Math" panose="02040503050406030204" pitchFamily="18" charset="0"/>
                      </a:rPr>
                      <m:t>=0.75→</m:t>
                    </m:r>
                    <m:r>
                      <a:rPr lang="en-US" sz="2000" i="1" dirty="0" smtClean="0">
                        <a:solidFill>
                          <a:schemeClr val="dk1"/>
                        </a:solidFill>
                        <a:latin typeface="Cambria Math" panose="02040503050406030204" pitchFamily="18" charset="0"/>
                      </a:rPr>
                      <m:t>𝜔</m:t>
                    </m:r>
                    <m:r>
                      <a:rPr lang="en-US" sz="2000" i="1" dirty="0" smtClean="0">
                        <a:solidFill>
                          <a:schemeClr val="dk1"/>
                        </a:solidFill>
                        <a:latin typeface="Cambria Math" panose="02040503050406030204" pitchFamily="18" charset="0"/>
                      </a:rPr>
                      <m:t>=1.5</m:t>
                    </m:r>
                    <m:r>
                      <a:rPr lang="en-US" sz="2000" i="1" dirty="0" smtClean="0">
                        <a:solidFill>
                          <a:schemeClr val="dk1"/>
                        </a:solidFill>
                        <a:latin typeface="Cambria Math" panose="02040503050406030204" pitchFamily="18" charset="0"/>
                      </a:rPr>
                      <m:t>𝜋</m:t>
                    </m:r>
                  </m:oMath>
                </a14:m>
                <a:endParaRPr sz="2000" dirty="0">
                  <a:solidFill>
                    <a:schemeClr val="dk1"/>
                  </a:solidFill>
                </a:endParaRPr>
              </a:p>
              <a:p>
                <a:pPr marL="101600" marR="0" lvl="0" algn="l" rtl="0">
                  <a:lnSpc>
                    <a:spcPct val="113000"/>
                  </a:lnSpc>
                  <a:spcBef>
                    <a:spcPts val="0"/>
                  </a:spcBef>
                  <a:spcAft>
                    <a:spcPts val="0"/>
                  </a:spcAft>
                  <a:buClr>
                    <a:schemeClr val="dk1"/>
                  </a:buClr>
                  <a:buSzPts val="2000"/>
                </a:pPr>
                <a:r>
                  <a:rPr lang="en-US" sz="2000" dirty="0">
                    <a:solidFill>
                      <a:schemeClr val="dk1"/>
                    </a:solidFill>
                  </a:rPr>
                  <a:t>	Initial displacement </a:t>
                </a:r>
                <a14:m>
                  <m:oMath xmlns:m="http://schemas.openxmlformats.org/officeDocument/2006/math">
                    <m:r>
                      <a:rPr lang="en-US" sz="2000" i="1" dirty="0" smtClean="0">
                        <a:solidFill>
                          <a:schemeClr val="dk1"/>
                        </a:solidFill>
                        <a:latin typeface="Cambria Math" panose="02040503050406030204" pitchFamily="18" charset="0"/>
                      </a:rPr>
                      <m:t>𝑎</m:t>
                    </m:r>
                    <m:r>
                      <a:rPr lang="en-US" sz="2000" i="1" dirty="0" smtClean="0">
                        <a:solidFill>
                          <a:schemeClr val="dk1"/>
                        </a:solidFill>
                        <a:latin typeface="Cambria Math" panose="02040503050406030204" pitchFamily="18" charset="0"/>
                      </a:rPr>
                      <m:t>=20</m:t>
                    </m:r>
                  </m:oMath>
                </a14:m>
                <a:r>
                  <a:rPr lang="en-US" sz="2000" dirty="0">
                    <a:solidFill>
                      <a:schemeClr val="dk1"/>
                    </a:solidFill>
                  </a:rPr>
                  <a:t> cm</a:t>
                </a:r>
                <a:endParaRPr sz="2000" dirty="0">
                  <a:solidFill>
                    <a:schemeClr val="dk1"/>
                  </a:solidFill>
                </a:endParaRPr>
              </a:p>
              <a:p>
                <a:pPr marL="101600" marR="0" lvl="0" algn="l" rtl="0">
                  <a:lnSpc>
                    <a:spcPct val="113000"/>
                  </a:lnSpc>
                  <a:spcBef>
                    <a:spcPts val="0"/>
                  </a:spcBef>
                  <a:spcAft>
                    <a:spcPts val="0"/>
                  </a:spcAft>
                  <a:buClr>
                    <a:schemeClr val="dk1"/>
                  </a:buClr>
                  <a:buSzPts val="2000"/>
                </a:pPr>
                <a:r>
                  <a:rPr lang="en-US" sz="2000" dirty="0">
                    <a:solidFill>
                      <a:schemeClr val="dk1"/>
                    </a:solidFill>
                  </a:rPr>
                  <a:t>	At </a:t>
                </a:r>
                <a14:m>
                  <m:oMath xmlns:m="http://schemas.openxmlformats.org/officeDocument/2006/math">
                    <m:r>
                      <a:rPr lang="en-US" sz="2000" i="1" dirty="0" smtClean="0">
                        <a:solidFill>
                          <a:schemeClr val="dk1"/>
                        </a:solidFill>
                        <a:latin typeface="Cambria Math" panose="02040503050406030204" pitchFamily="18" charset="0"/>
                      </a:rPr>
                      <m:t>𝑡</m:t>
                    </m:r>
                    <m:r>
                      <a:rPr lang="en-US" sz="2000" i="1" dirty="0" smtClean="0">
                        <a:solidFill>
                          <a:schemeClr val="dk1"/>
                        </a:solidFill>
                        <a:latin typeface="Cambria Math" panose="02040503050406030204" pitchFamily="18" charset="0"/>
                      </a:rPr>
                      <m:t>=0</m:t>
                    </m:r>
                  </m:oMath>
                </a14:m>
                <a:r>
                  <a:rPr lang="en-US" sz="2000" dirty="0">
                    <a:solidFill>
                      <a:schemeClr val="dk1"/>
                    </a:solidFill>
                  </a:rPr>
                  <a:t>, displacement is at maximum, so use cosine</a:t>
                </a:r>
                <a:endParaRPr sz="2000" dirty="0">
                  <a:solidFill>
                    <a:schemeClr val="dk1"/>
                  </a:solidFill>
                </a:endParaRPr>
              </a:p>
              <a:p>
                <a:pPr marL="101600" marR="0" lvl="0" algn="l" rtl="0">
                  <a:lnSpc>
                    <a:spcPct val="113000"/>
                  </a:lnSpc>
                  <a:spcBef>
                    <a:spcPts val="0"/>
                  </a:spcBef>
                  <a:spcAft>
                    <a:spcPts val="0"/>
                  </a:spcAft>
                  <a:buClr>
                    <a:schemeClr val="dk1"/>
                  </a:buClr>
                  <a:buSzPts val="2000"/>
                </a:pPr>
                <a:r>
                  <a:rPr lang="en-US" sz="2000" dirty="0">
                    <a:solidFill>
                      <a:schemeClr val="dk1"/>
                    </a:solidFill>
                  </a:rPr>
                  <a:t>	Model: </a:t>
                </a:r>
                <a14:m>
                  <m:oMath xmlns:m="http://schemas.openxmlformats.org/officeDocument/2006/math">
                    <m:r>
                      <a:rPr lang="en-US" sz="2000" i="1" dirty="0" smtClean="0">
                        <a:solidFill>
                          <a:schemeClr val="dk1"/>
                        </a:solidFill>
                        <a:latin typeface="Cambria Math" panose="02040503050406030204" pitchFamily="18" charset="0"/>
                      </a:rPr>
                      <m:t>𝑑</m:t>
                    </m:r>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𝑡</m:t>
                        </m:r>
                      </m:e>
                    </m:d>
                    <m:r>
                      <a:rPr lang="en-US" sz="2000" i="1" dirty="0" smtClean="0">
                        <a:solidFill>
                          <a:schemeClr val="dk1"/>
                        </a:solidFill>
                        <a:latin typeface="Cambria Math" panose="02040503050406030204" pitchFamily="18" charset="0"/>
                      </a:rPr>
                      <m:t>=20</m:t>
                    </m:r>
                    <m:sSup>
                      <m:sSupPr>
                        <m:ctrlPr>
                          <a:rPr lang="en-US" sz="2000" i="1" dirty="0" smtClean="0">
                            <a:solidFill>
                              <a:schemeClr val="dk1"/>
                            </a:solidFill>
                            <a:latin typeface="Cambria Math" panose="02040503050406030204" pitchFamily="18" charset="0"/>
                          </a:rPr>
                        </m:ctrlPr>
                      </m:sSupPr>
                      <m:e>
                        <m:r>
                          <a:rPr lang="en-US" sz="2000" i="1" dirty="0" smtClean="0">
                            <a:solidFill>
                              <a:schemeClr val="dk1"/>
                            </a:solidFill>
                            <a:latin typeface="Cambria Math" panose="02040503050406030204" pitchFamily="18" charset="0"/>
                          </a:rPr>
                          <m:t>𝑒</m:t>
                        </m:r>
                      </m:e>
                      <m:sup>
                        <m:r>
                          <a:rPr lang="en-US" sz="2000" i="1" dirty="0" smtClean="0">
                            <a:solidFill>
                              <a:schemeClr val="dk1"/>
                            </a:solidFill>
                            <a:latin typeface="Cambria Math" panose="02040503050406030204" pitchFamily="18" charset="0"/>
                          </a:rPr>
                          <m:t>−0.4</m:t>
                        </m:r>
                        <m:r>
                          <a:rPr lang="en-US" sz="2000" i="1" dirty="0" smtClean="0">
                            <a:solidFill>
                              <a:schemeClr val="dk1"/>
                            </a:solidFill>
                            <a:latin typeface="Cambria Math" panose="02040503050406030204" pitchFamily="18" charset="0"/>
                          </a:rPr>
                          <m:t>𝑡</m:t>
                        </m:r>
                      </m:sup>
                    </m:sSup>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1.5</m:t>
                            </m:r>
                            <m:r>
                              <a:rPr lang="en-US" sz="2000" i="1" dirty="0" smtClean="0">
                                <a:solidFill>
                                  <a:schemeClr val="dk1"/>
                                </a:solidFill>
                                <a:latin typeface="Cambria Math" panose="02040503050406030204" pitchFamily="18" charset="0"/>
                              </a:rPr>
                              <m:t>𝜋</m:t>
                            </m:r>
                            <m:r>
                              <a:rPr lang="en-US" sz="2000" i="1" dirty="0" smtClean="0">
                                <a:solidFill>
                                  <a:schemeClr val="dk1"/>
                                </a:solidFill>
                                <a:latin typeface="Cambria Math" panose="02040503050406030204" pitchFamily="18" charset="0"/>
                              </a:rPr>
                              <m:t>𝑡</m:t>
                            </m:r>
                          </m:e>
                        </m:d>
                      </m:e>
                    </m:func>
                  </m:oMath>
                </a14:m>
              </a:p>
              <a:p>
                <a:pPr marL="101600" marR="0" lvl="0" algn="l" rtl="0">
                  <a:lnSpc>
                    <a:spcPct val="113000"/>
                  </a:lnSpc>
                  <a:spcBef>
                    <a:spcPts val="0"/>
                  </a:spcBef>
                  <a:spcAft>
                    <a:spcPts val="0"/>
                  </a:spcAft>
                  <a:buClr>
                    <a:schemeClr val="dk1"/>
                  </a:buClr>
                  <a:buSzPts val="2000"/>
                </a:pPr>
                <a:r>
                  <a:rPr lang="en-US" sz="2000" dirty="0">
                    <a:solidFill>
                      <a:schemeClr val="dk1"/>
                    </a:solidFill>
                  </a:rPr>
                  <a:t>	</a:t>
                </a:r>
                <a:br>
                  <a:rPr lang="en-US" sz="2000" dirty="0">
                    <a:solidFill>
                      <a:schemeClr val="dk1"/>
                    </a:solidFill>
                  </a:rPr>
                </a:br>
                <a:r>
                  <a:rPr lang="en-US" sz="2000" dirty="0">
                    <a:solidFill>
                      <a:schemeClr val="dk1"/>
                    </a:solidFill>
                  </a:rPr>
                  <a:t>	What happens? After 5 seconds: </a:t>
                </a:r>
                <a14:m>
                  <m:oMath xmlns:m="http://schemas.openxmlformats.org/officeDocument/2006/math">
                    <m:r>
                      <a:rPr lang="en-US" sz="2000" i="1" dirty="0" smtClean="0">
                        <a:solidFill>
                          <a:schemeClr val="dk1"/>
                        </a:solidFill>
                        <a:latin typeface="Cambria Math" panose="02040503050406030204" pitchFamily="18" charset="0"/>
                      </a:rPr>
                      <m:t>𝑑</m:t>
                    </m:r>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5</m:t>
                        </m:r>
                      </m:e>
                    </m:d>
                    <m:r>
                      <a:rPr lang="en-US" sz="2000" i="1" dirty="0" smtClean="0">
                        <a:solidFill>
                          <a:schemeClr val="dk1"/>
                        </a:solidFill>
                        <a:latin typeface="Cambria Math" panose="02040503050406030204" pitchFamily="18" charset="0"/>
                      </a:rPr>
                      <m:t>=20</m:t>
                    </m:r>
                    <m:sSup>
                      <m:sSupPr>
                        <m:ctrlPr>
                          <a:rPr lang="en-US" sz="2000" i="1" dirty="0" smtClean="0">
                            <a:solidFill>
                              <a:schemeClr val="dk1"/>
                            </a:solidFill>
                            <a:latin typeface="Cambria Math" panose="02040503050406030204" pitchFamily="18" charset="0"/>
                          </a:rPr>
                        </m:ctrlPr>
                      </m:sSupPr>
                      <m:e>
                        <m:r>
                          <a:rPr lang="en-US" sz="2000" i="1" dirty="0" smtClean="0">
                            <a:solidFill>
                              <a:schemeClr val="dk1"/>
                            </a:solidFill>
                            <a:latin typeface="Cambria Math" panose="02040503050406030204" pitchFamily="18" charset="0"/>
                          </a:rPr>
                          <m:t>𝑒</m:t>
                        </m:r>
                      </m:e>
                      <m:sup>
                        <m:r>
                          <a:rPr lang="en-US" sz="2000" i="1" dirty="0" smtClean="0">
                            <a:solidFill>
                              <a:schemeClr val="dk1"/>
                            </a:solidFill>
                            <a:latin typeface="Cambria Math" panose="02040503050406030204" pitchFamily="18" charset="0"/>
                          </a:rPr>
                          <m:t>−2</m:t>
                        </m:r>
                      </m:sup>
                    </m:sSup>
                    <m:func>
                      <m:funcPr>
                        <m:ctrlPr>
                          <a:rPr lang="en-US" sz="2000" i="1" dirty="0" smtClean="0">
                            <a:solidFill>
                              <a:schemeClr val="dk1"/>
                            </a:solidFill>
                            <a:latin typeface="Cambria Math" panose="02040503050406030204" pitchFamily="18" charset="0"/>
                          </a:rPr>
                        </m:ctrlPr>
                      </m:funcPr>
                      <m:fName>
                        <m:r>
                          <m:rPr>
                            <m:sty m:val="p"/>
                          </m:rPr>
                          <a:rPr lang="en-US" sz="2000" i="0" dirty="0" smtClean="0">
                            <a:solidFill>
                              <a:schemeClr val="dk1"/>
                            </a:solidFill>
                            <a:latin typeface="Cambria Math" panose="02040503050406030204" pitchFamily="18" charset="0"/>
                          </a:rPr>
                          <m:t>cos</m:t>
                        </m:r>
                      </m:fName>
                      <m:e>
                        <m:d>
                          <m:dPr>
                            <m:ctrlPr>
                              <a:rPr lang="en-US" sz="2000" i="1" dirty="0" smtClean="0">
                                <a:solidFill>
                                  <a:schemeClr val="dk1"/>
                                </a:solidFill>
                                <a:latin typeface="Cambria Math" panose="02040503050406030204" pitchFamily="18" charset="0"/>
                              </a:rPr>
                            </m:ctrlPr>
                          </m:dPr>
                          <m:e>
                            <m:r>
                              <a:rPr lang="en-US" sz="2000" i="1" dirty="0" smtClean="0">
                                <a:solidFill>
                                  <a:schemeClr val="dk1"/>
                                </a:solidFill>
                                <a:latin typeface="Cambria Math" panose="02040503050406030204" pitchFamily="18" charset="0"/>
                              </a:rPr>
                              <m:t>7.5</m:t>
                            </m:r>
                            <m:r>
                              <a:rPr lang="en-US" sz="2000" i="1" dirty="0" smtClean="0">
                                <a:solidFill>
                                  <a:schemeClr val="dk1"/>
                                </a:solidFill>
                                <a:latin typeface="Cambria Math" panose="02040503050406030204" pitchFamily="18" charset="0"/>
                              </a:rPr>
                              <m:t>𝜋</m:t>
                            </m:r>
                          </m:e>
                        </m:d>
                      </m:e>
                    </m:func>
                    <m:r>
                      <a:rPr lang="en-US" sz="2000" i="1" dirty="0" smtClean="0">
                        <a:solidFill>
                          <a:schemeClr val="dk1"/>
                        </a:solidFill>
                        <a:latin typeface="Cambria Math" panose="02040503050406030204" pitchFamily="18" charset="0"/>
                      </a:rPr>
                      <m:t>≈</m:t>
                    </m:r>
                    <m:r>
                      <a:rPr lang="en-US" sz="2000" i="1" dirty="0">
                        <a:solidFill>
                          <a:schemeClr val="dk1"/>
                        </a:solidFill>
                        <a:latin typeface="Cambria Math" panose="02040503050406030204" pitchFamily="18" charset="0"/>
                      </a:rPr>
                      <m:t>20</m:t>
                    </m:r>
                    <m:d>
                      <m:dPr>
                        <m:ctrlPr>
                          <a:rPr lang="en-US" sz="2000" i="1" dirty="0">
                            <a:solidFill>
                              <a:schemeClr val="dk1"/>
                            </a:solidFill>
                            <a:latin typeface="Cambria Math" panose="02040503050406030204" pitchFamily="18" charset="0"/>
                          </a:rPr>
                        </m:ctrlPr>
                      </m:dPr>
                      <m:e>
                        <m:r>
                          <a:rPr lang="en-US" sz="2000" i="1" dirty="0">
                            <a:solidFill>
                              <a:schemeClr val="dk1"/>
                            </a:solidFill>
                            <a:latin typeface="Cambria Math" panose="02040503050406030204" pitchFamily="18" charset="0"/>
                          </a:rPr>
                          <m:t>0.135</m:t>
                        </m:r>
                      </m:e>
                    </m:d>
                    <m:d>
                      <m:dPr>
                        <m:ctrlPr>
                          <a:rPr lang="en-US" sz="2000" i="1" dirty="0">
                            <a:solidFill>
                              <a:schemeClr val="dk1"/>
                            </a:solidFill>
                            <a:latin typeface="Cambria Math" panose="02040503050406030204" pitchFamily="18" charset="0"/>
                          </a:rPr>
                        </m:ctrlPr>
                      </m:dPr>
                      <m:e>
                        <m:r>
                          <a:rPr lang="en-US" sz="2000" i="1" dirty="0">
                            <a:solidFill>
                              <a:schemeClr val="dk1"/>
                            </a:solidFill>
                            <a:latin typeface="Cambria Math" panose="02040503050406030204" pitchFamily="18" charset="0"/>
                          </a:rPr>
                          <m:t>−1</m:t>
                        </m:r>
                      </m:e>
                    </m:d>
                    <m:r>
                      <a:rPr lang="en-US" sz="2000" i="1" dirty="0">
                        <a:solidFill>
                          <a:schemeClr val="dk1"/>
                        </a:solidFill>
                        <a:latin typeface="Cambria Math" panose="02040503050406030204" pitchFamily="18" charset="0"/>
                      </a:rPr>
                      <m:t>≈−2.7</m:t>
                    </m:r>
                  </m:oMath>
                </a14:m>
                <a:r>
                  <a:rPr lang="en-US" sz="2000" dirty="0">
                    <a:solidFill>
                      <a:schemeClr val="dk1"/>
                    </a:solidFill>
                  </a:rPr>
                  <a:t> cm</a:t>
                </a:r>
                <a:endParaRPr sz="2000" dirty="0">
                  <a:solidFill>
                    <a:schemeClr val="dk1"/>
                  </a:solidFill>
                </a:endParaRPr>
              </a:p>
              <a:p>
                <a:pPr marL="101600" marR="0" lvl="0" algn="l" rtl="0">
                  <a:lnSpc>
                    <a:spcPct val="113000"/>
                  </a:lnSpc>
                  <a:spcBef>
                    <a:spcPts val="0"/>
                  </a:spcBef>
                  <a:spcAft>
                    <a:spcPts val="0"/>
                  </a:spcAft>
                  <a:buClr>
                    <a:schemeClr val="dk1"/>
                  </a:buClr>
                  <a:buSzPts val="2000"/>
                </a:pPr>
                <a:br>
                  <a:rPr lang="en-US" sz="2000" dirty="0">
                    <a:solidFill>
                      <a:schemeClr val="dk1"/>
                    </a:solidFill>
                  </a:rPr>
                </a:br>
                <a:r>
                  <a:rPr lang="en-US" sz="2000" dirty="0">
                    <a:solidFill>
                      <a:schemeClr val="dk1"/>
                    </a:solidFill>
                  </a:rPr>
                  <a:t>	(Amplitude has decayed to about 13.5% of original!)</a:t>
                </a:r>
                <a:endParaRPr sz="2000" dirty="0">
                  <a:solidFill>
                    <a:schemeClr val="dk1"/>
                  </a:solidFill>
                </a:endParaRPr>
              </a:p>
            </p:txBody>
          </p:sp>
        </mc:Choice>
        <mc:Fallback>
          <p:sp>
            <p:nvSpPr>
              <p:cNvPr id="1182" name="Google Shape;1182;p179"/>
              <p:cNvSpPr txBox="1">
                <a:spLocks noRot="1" noChangeAspect="1" noMove="1" noResize="1" noEditPoints="1" noAdjustHandles="1" noChangeArrowheads="1" noChangeShapeType="1" noTextEdit="1"/>
              </p:cNvSpPr>
              <p:nvPr/>
            </p:nvSpPr>
            <p:spPr>
              <a:xfrm>
                <a:off x="831824" y="1384300"/>
                <a:ext cx="10770563" cy="4445920"/>
              </a:xfrm>
              <a:prstGeom prst="rect">
                <a:avLst/>
              </a:prstGeom>
              <a:blipFill>
                <a:blip r:embed="rId3"/>
                <a:stretch>
                  <a:fillRect l="-353" r="-236"/>
                </a:stretch>
              </a:blipFill>
              <a:ln>
                <a:noFill/>
              </a:ln>
            </p:spPr>
            <p:txBody>
              <a:bodyPr/>
              <a:lstStyle/>
              <a:p>
                <a:r>
                  <a:rPr lang="en-US">
                    <a:noFill/>
                  </a:rPr>
                  <a:t> </a:t>
                </a:r>
              </a:p>
            </p:txBody>
          </p:sp>
        </mc:Fallback>
      </mc:AlternateContent>
      <p:sp>
        <p:nvSpPr>
          <p:cNvPr id="1183" name="Google Shape;1183;p179">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80"/>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Damped Motion</a:t>
            </a:r>
            <a:endParaRPr>
              <a:solidFill>
                <a:schemeClr val="accent5"/>
              </a:solidFill>
            </a:endParaRPr>
          </a:p>
        </p:txBody>
      </p:sp>
      <mc:AlternateContent xmlns:mc="http://schemas.openxmlformats.org/markup-compatibility/2006">
        <mc:Choice xmlns:a14="http://schemas.microsoft.com/office/drawing/2010/main" Requires="a14">
          <p:sp>
            <p:nvSpPr>
              <p:cNvPr id="1189" name="Google Shape;1189;p180"/>
              <p:cNvSpPr txBox="1"/>
              <p:nvPr/>
            </p:nvSpPr>
            <p:spPr>
              <a:xfrm>
                <a:off x="680738" y="2121408"/>
                <a:ext cx="10830523" cy="1754735"/>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400" dirty="0">
                    <a:solidFill>
                      <a:schemeClr val="dk1"/>
                    </a:solidFill>
                  </a:rPr>
                  <a:t>A shock absorber on a car compresses 8 cm initially and oscillates with damping constant 0.6. The period of oscillation is 1.5 seconds.</a:t>
                </a:r>
                <a:endParaRPr sz="2400" dirty="0">
                  <a:solidFill>
                    <a:schemeClr val="dk1"/>
                  </a:solidFill>
                </a:endParaRPr>
              </a:p>
              <a:p>
                <a:pPr marL="0" marR="0" lvl="0" indent="0" algn="l" rtl="0">
                  <a:lnSpc>
                    <a:spcPct val="113000"/>
                  </a:lnSpc>
                  <a:spcBef>
                    <a:spcPts val="1000"/>
                  </a:spcBef>
                  <a:spcAft>
                    <a:spcPts val="1000"/>
                  </a:spcAft>
                  <a:buClr>
                    <a:srgbClr val="000000"/>
                  </a:buClr>
                  <a:buSzPts val="4400"/>
                  <a:buFont typeface="Arial"/>
                  <a:buNone/>
                </a:pPr>
                <a:r>
                  <a:rPr lang="en-US" sz="2400" dirty="0">
                    <a:solidFill>
                      <a:schemeClr val="dk1"/>
                    </a:solidFill>
                  </a:rPr>
                  <a:t>Write a damped harmonic motion equation using the form </a:t>
                </a:r>
                <a14:m>
                  <m:oMath xmlns:m="http://schemas.openxmlformats.org/officeDocument/2006/math">
                    <m:r>
                      <a:rPr lang="en-US" sz="2400" i="1" dirty="0" smtClean="0">
                        <a:solidFill>
                          <a:schemeClr val="dk1"/>
                        </a:solidFill>
                        <a:latin typeface="Cambria Math" panose="02040503050406030204" pitchFamily="18" charset="0"/>
                      </a:rPr>
                      <m:t>𝑦</m:t>
                    </m:r>
                    <m:r>
                      <a:rPr lang="en-US" sz="2400" i="1" dirty="0" smtClean="0">
                        <a:solidFill>
                          <a:schemeClr val="dk1"/>
                        </a:solidFill>
                        <a:latin typeface="Cambria Math" panose="02040503050406030204" pitchFamily="18" charset="0"/>
                      </a:rPr>
                      <m:t>=</m:t>
                    </m:r>
                    <m:r>
                      <a:rPr lang="en-US" sz="2400" i="1" dirty="0" smtClean="0">
                        <a:solidFill>
                          <a:schemeClr val="dk1"/>
                        </a:solidFill>
                        <a:latin typeface="Cambria Math" panose="02040503050406030204" pitchFamily="18" charset="0"/>
                      </a:rPr>
                      <m:t>𝑎</m:t>
                    </m:r>
                    <m:sSup>
                      <m:sSupPr>
                        <m:ctrlPr>
                          <a:rPr lang="en-US" sz="2400" i="1" dirty="0" smtClean="0">
                            <a:solidFill>
                              <a:schemeClr val="dk1"/>
                            </a:solidFill>
                            <a:latin typeface="Cambria Math" panose="02040503050406030204" pitchFamily="18" charset="0"/>
                          </a:rPr>
                        </m:ctrlPr>
                      </m:sSupPr>
                      <m:e>
                        <m:r>
                          <a:rPr lang="en-US" sz="2400" i="1" dirty="0" smtClean="0">
                            <a:solidFill>
                              <a:schemeClr val="dk1"/>
                            </a:solidFill>
                            <a:latin typeface="Cambria Math" panose="02040503050406030204" pitchFamily="18" charset="0"/>
                          </a:rPr>
                          <m:t>𝑒</m:t>
                        </m:r>
                      </m:e>
                      <m:sup>
                        <m:r>
                          <a:rPr lang="en-US" sz="2400" i="1" dirty="0" smtClean="0">
                            <a:solidFill>
                              <a:schemeClr val="dk1"/>
                            </a:solidFill>
                            <a:latin typeface="Cambria Math" panose="02040503050406030204" pitchFamily="18" charset="0"/>
                          </a:rPr>
                          <m:t>−</m:t>
                        </m:r>
                        <m:r>
                          <a:rPr lang="en-US" sz="2400" i="1" dirty="0" err="1">
                            <a:solidFill>
                              <a:schemeClr val="dk1"/>
                            </a:solidFill>
                            <a:latin typeface="Cambria Math" panose="02040503050406030204" pitchFamily="18" charset="0"/>
                          </a:rPr>
                          <m:t>𝑐𝑡</m:t>
                        </m:r>
                      </m:sup>
                    </m:sSup>
                    <m:func>
                      <m:funcPr>
                        <m:ctrlPr>
                          <a:rPr lang="en-US" sz="2400" i="1" dirty="0">
                            <a:solidFill>
                              <a:schemeClr val="dk1"/>
                            </a:solidFill>
                            <a:latin typeface="Cambria Math" panose="02040503050406030204" pitchFamily="18" charset="0"/>
                          </a:rPr>
                        </m:ctrlPr>
                      </m:funcPr>
                      <m:fName>
                        <m:r>
                          <m:rPr>
                            <m:sty m:val="p"/>
                          </m:rPr>
                          <a:rPr lang="en-US" sz="2400" i="0" dirty="0">
                            <a:solidFill>
                              <a:schemeClr val="dk1"/>
                            </a:solidFill>
                            <a:latin typeface="Cambria Math" panose="02040503050406030204" pitchFamily="18" charset="0"/>
                          </a:rPr>
                          <m:t>cos</m:t>
                        </m:r>
                      </m:fName>
                      <m:e>
                        <m:d>
                          <m:dPr>
                            <m:ctrlPr>
                              <a:rPr lang="en-US" sz="2400" i="1" dirty="0">
                                <a:solidFill>
                                  <a:schemeClr val="dk1"/>
                                </a:solidFill>
                                <a:latin typeface="Cambria Math" panose="02040503050406030204" pitchFamily="18" charset="0"/>
                              </a:rPr>
                            </m:ctrlPr>
                          </m:dPr>
                          <m:e>
                            <m:r>
                              <a:rPr lang="en-US" sz="2400" i="1" dirty="0">
                                <a:solidFill>
                                  <a:schemeClr val="dk1"/>
                                </a:solidFill>
                                <a:latin typeface="Cambria Math" panose="02040503050406030204" pitchFamily="18" charset="0"/>
                              </a:rPr>
                              <m:t>𝜔</m:t>
                            </m:r>
                            <m:r>
                              <a:rPr lang="en-US" sz="2400" i="1" dirty="0">
                                <a:solidFill>
                                  <a:schemeClr val="dk1"/>
                                </a:solidFill>
                                <a:latin typeface="Cambria Math" panose="02040503050406030204" pitchFamily="18" charset="0"/>
                              </a:rPr>
                              <m:t>𝑡</m:t>
                            </m:r>
                          </m:e>
                        </m:d>
                      </m:e>
                    </m:func>
                  </m:oMath>
                </a14:m>
                <a:r>
                  <a:rPr lang="en-US" sz="2400" dirty="0">
                    <a:solidFill>
                      <a:schemeClr val="dk1"/>
                    </a:solidFill>
                  </a:rPr>
                  <a:t>.</a:t>
                </a:r>
                <a:endParaRPr sz="2400" dirty="0">
                  <a:solidFill>
                    <a:schemeClr val="dk1"/>
                  </a:solidFill>
                </a:endParaRPr>
              </a:p>
            </p:txBody>
          </p:sp>
        </mc:Choice>
        <mc:Fallback>
          <p:sp>
            <p:nvSpPr>
              <p:cNvPr id="1189" name="Google Shape;1189;p180"/>
              <p:cNvSpPr txBox="1">
                <a:spLocks noRot="1" noChangeAspect="1" noMove="1" noResize="1" noEditPoints="1" noAdjustHandles="1" noChangeArrowheads="1" noChangeShapeType="1" noTextEdit="1"/>
              </p:cNvSpPr>
              <p:nvPr/>
            </p:nvSpPr>
            <p:spPr>
              <a:xfrm>
                <a:off x="680738" y="2121408"/>
                <a:ext cx="10830523" cy="1754735"/>
              </a:xfrm>
              <a:prstGeom prst="rect">
                <a:avLst/>
              </a:prstGeom>
              <a:blipFill>
                <a:blip r:embed="rId3"/>
                <a:stretch>
                  <a:fillRect l="-585"/>
                </a:stretch>
              </a:blipFill>
              <a:ln>
                <a:noFill/>
              </a:ln>
            </p:spPr>
            <p:txBody>
              <a:bodyPr/>
              <a:lstStyle/>
              <a:p>
                <a:r>
                  <a:rPr lang="en-US">
                    <a:noFill/>
                  </a:rPr>
                  <a:t> </a:t>
                </a:r>
              </a:p>
            </p:txBody>
          </p:sp>
        </mc:Fallback>
      </mc:AlternateContent>
      <p:sp>
        <p:nvSpPr>
          <p:cNvPr id="1190" name="Google Shape;1190;p180">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81"/>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t>Bounding Curves</a:t>
            </a:r>
            <a:endParaRPr/>
          </a:p>
        </p:txBody>
      </p:sp>
      <mc:AlternateContent xmlns:mc="http://schemas.openxmlformats.org/markup-compatibility/2006">
        <mc:Choice xmlns:a14="http://schemas.microsoft.com/office/drawing/2010/main" Requires="a14">
          <p:sp>
            <p:nvSpPr>
              <p:cNvPr id="1196" name="Google Shape;1196;p181"/>
              <p:cNvSpPr txBox="1"/>
              <p:nvPr/>
            </p:nvSpPr>
            <p:spPr>
              <a:xfrm>
                <a:off x="816158" y="1316250"/>
                <a:ext cx="10559700" cy="4415700"/>
              </a:xfrm>
              <a:prstGeom prst="rect">
                <a:avLst/>
              </a:prstGeom>
              <a:noFill/>
              <a:ln>
                <a:noFill/>
              </a:ln>
            </p:spPr>
            <p:txBody>
              <a:bodyPr spcFirstLastPara="1" wrap="square" lIns="121900" tIns="121900" rIns="121900" bIns="121900" anchor="t" anchorCtr="0">
                <a:spAutoFit/>
              </a:bodyPr>
              <a:lstStyle/>
              <a:p>
                <a:pPr marL="88900" marR="0" lvl="0" algn="l" rtl="0">
                  <a:lnSpc>
                    <a:spcPct val="113000"/>
                  </a:lnSpc>
                  <a:spcBef>
                    <a:spcPts val="0"/>
                  </a:spcBef>
                  <a:spcAft>
                    <a:spcPts val="0"/>
                  </a:spcAft>
                  <a:buClr>
                    <a:schemeClr val="dk1"/>
                  </a:buClr>
                  <a:buSzPts val="2200"/>
                </a:pPr>
                <a:r>
                  <a:rPr lang="en-US" sz="2200" dirty="0">
                    <a:solidFill>
                      <a:schemeClr val="dk1"/>
                    </a:solidFill>
                  </a:rPr>
                  <a:t>Some functions have varying amplitude (rises and falls multiple times)</a:t>
                </a:r>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Example: </a:t>
                </a:r>
                <a14:m>
                  <m:oMath xmlns:m="http://schemas.openxmlformats.org/officeDocument/2006/math">
                    <m:r>
                      <a:rPr lang="en-US" sz="2200" i="1" dirty="0" smtClean="0">
                        <a:solidFill>
                          <a:schemeClr val="dk1"/>
                        </a:solidFill>
                        <a:latin typeface="Cambria Math" panose="02040503050406030204" pitchFamily="18" charset="0"/>
                      </a:rPr>
                      <m:t>𝑓</m:t>
                    </m:r>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𝑥</m:t>
                        </m:r>
                      </m:e>
                    </m:d>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𝑥</m:t>
                            </m:r>
                          </m:e>
                        </m:d>
                      </m:e>
                    </m:func>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10</m:t>
                            </m:r>
                            <m:r>
                              <a:rPr lang="en-US" sz="2200" i="1" dirty="0" smtClean="0">
                                <a:solidFill>
                                  <a:schemeClr val="dk1"/>
                                </a:solidFill>
                                <a:latin typeface="Cambria Math" panose="02040503050406030204" pitchFamily="18" charset="0"/>
                              </a:rPr>
                              <m:t>𝑥</m:t>
                            </m:r>
                          </m:e>
                        </m:d>
                      </m:e>
                    </m:func>
                  </m:oMath>
                </a14:m>
                <a:r>
                  <a:rPr lang="en-US" sz="2200" dirty="0">
                    <a:solidFill>
                      <a:schemeClr val="dk1"/>
                    </a:solidFill>
                  </a:rPr>
                  <a:t> oscillates inside a "bounding envelope"</a:t>
                </a:r>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Bounding curves: </a:t>
                </a:r>
                <a14:m>
                  <m:oMath xmlns:m="http://schemas.openxmlformats.org/officeDocument/2006/math">
                    <m:r>
                      <a:rPr lang="en-US" sz="2200" i="1" dirty="0" smtClean="0">
                        <a:solidFill>
                          <a:schemeClr val="dk1"/>
                        </a:solidFill>
                        <a:latin typeface="Cambria Math" panose="02040503050406030204" pitchFamily="18" charset="0"/>
                      </a:rPr>
                      <m:t>𝑦</m:t>
                    </m:r>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𝑥</m:t>
                            </m:r>
                          </m:e>
                        </m:d>
                      </m:e>
                    </m:func>
                  </m:oMath>
                </a14:m>
                <a:r>
                  <a:rPr lang="en-US" sz="2200" dirty="0">
                    <a:solidFill>
                      <a:schemeClr val="dk1"/>
                    </a:solidFill>
                  </a:rPr>
                  <a:t> and </a:t>
                </a:r>
                <a14:m>
                  <m:oMath xmlns:m="http://schemas.openxmlformats.org/officeDocument/2006/math">
                    <m:r>
                      <a:rPr lang="en-US" sz="2200" i="1" dirty="0" smtClean="0">
                        <a:solidFill>
                          <a:schemeClr val="dk1"/>
                        </a:solidFill>
                        <a:latin typeface="Cambria Math" panose="02040503050406030204" pitchFamily="18" charset="0"/>
                      </a:rPr>
                      <m:t>𝑦</m:t>
                    </m:r>
                    <m:r>
                      <a:rPr lang="en-US" sz="2200" i="1" dirty="0" smtClean="0">
                        <a:solidFill>
                          <a:schemeClr val="dk1"/>
                        </a:solidFill>
                        <a:latin typeface="Cambria Math" panose="02040503050406030204" pitchFamily="18" charset="0"/>
                      </a:rPr>
                      <m:t>=−</m:t>
                    </m:r>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𝑥</m:t>
                            </m:r>
                          </m:e>
                        </m:d>
                      </m:e>
                    </m:func>
                  </m:oMath>
                </a14:m>
                <a:r>
                  <a:rPr lang="en-US" sz="2200" dirty="0">
                    <a:solidFill>
                      <a:schemeClr val="dk1"/>
                    </a:solidFill>
                  </a:rPr>
                  <a:t> trace the high/low points</a:t>
                </a:r>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The fast oscillation </a:t>
                </a:r>
                <a14:m>
                  <m:oMath xmlns:m="http://schemas.openxmlformats.org/officeDocument/2006/math">
                    <m:d>
                      <m:dPr>
                        <m:ctrlPr>
                          <a:rPr lang="en-US" sz="2200" i="1" dirty="0" smtClean="0">
                            <a:solidFill>
                              <a:schemeClr val="dk1"/>
                            </a:solidFill>
                            <a:latin typeface="Cambria Math" panose="02040503050406030204" pitchFamily="18" charset="0"/>
                          </a:rPr>
                        </m:ctrlPr>
                      </m:dPr>
                      <m:e>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10</m:t>
                                </m:r>
                                <m:r>
                                  <a:rPr lang="en-US" sz="2200" i="1" dirty="0" smtClean="0">
                                    <a:solidFill>
                                      <a:schemeClr val="dk1"/>
                                    </a:solidFill>
                                    <a:latin typeface="Cambria Math" panose="02040503050406030204" pitchFamily="18" charset="0"/>
                                  </a:rPr>
                                  <m:t>𝑥</m:t>
                                </m:r>
                              </m:e>
                            </m:d>
                          </m:e>
                        </m:func>
                      </m:e>
                    </m:d>
                  </m:oMath>
                </a14:m>
                <a:r>
                  <a:rPr lang="en-US" sz="2200" dirty="0">
                    <a:solidFill>
                      <a:schemeClr val="dk1"/>
                    </a:solidFill>
                  </a:rPr>
                  <a:t> happens inside the slow envelope </a:t>
                </a:r>
                <a14:m>
                  <m:oMath xmlns:m="http://schemas.openxmlformats.org/officeDocument/2006/math">
                    <m:d>
                      <m:dPr>
                        <m:ctrlPr>
                          <a:rPr lang="en-US" sz="2200" i="1" dirty="0" smtClean="0">
                            <a:solidFill>
                              <a:schemeClr val="dk1"/>
                            </a:solidFill>
                            <a:latin typeface="Cambria Math" panose="02040503050406030204" pitchFamily="18" charset="0"/>
                          </a:rPr>
                        </m:ctrlPr>
                      </m:dPr>
                      <m:e>
                        <m:func>
                          <m:funcPr>
                            <m:ctrlPr>
                              <a:rPr lang="en-US" sz="2200" i="1" dirty="0" smtClean="0">
                                <a:solidFill>
                                  <a:schemeClr val="dk1"/>
                                </a:solidFill>
                                <a:latin typeface="Cambria Math" panose="02040503050406030204" pitchFamily="18" charset="0"/>
                              </a:rPr>
                            </m:ctrlPr>
                          </m:funcPr>
                          <m:fName>
                            <m:r>
                              <m:rPr>
                                <m:sty m:val="p"/>
                              </m:rPr>
                              <a:rPr lang="en-US" sz="2200" i="0" dirty="0" smtClean="0">
                                <a:solidFill>
                                  <a:schemeClr val="dk1"/>
                                </a:solidFill>
                                <a:latin typeface="Cambria Math" panose="02040503050406030204" pitchFamily="18" charset="0"/>
                              </a:rPr>
                              <m:t>cos</m:t>
                            </m:r>
                          </m:fName>
                          <m:e>
                            <m:d>
                              <m:dPr>
                                <m:ctrlPr>
                                  <a:rPr lang="en-US" sz="2200" i="1" dirty="0" smtClean="0">
                                    <a:solidFill>
                                      <a:schemeClr val="dk1"/>
                                    </a:solidFill>
                                    <a:latin typeface="Cambria Math" panose="02040503050406030204" pitchFamily="18" charset="0"/>
                                  </a:rPr>
                                </m:ctrlPr>
                              </m:dPr>
                              <m:e>
                                <m:r>
                                  <a:rPr lang="en-US" sz="2200" i="1" dirty="0" smtClean="0">
                                    <a:solidFill>
                                      <a:schemeClr val="dk1"/>
                                    </a:solidFill>
                                    <a:latin typeface="Cambria Math" panose="02040503050406030204" pitchFamily="18" charset="0"/>
                                  </a:rPr>
                                  <m:t>𝑥</m:t>
                                </m:r>
                              </m:e>
                            </m:d>
                          </m:e>
                        </m:func>
                      </m:e>
                    </m:d>
                  </m:oMath>
                </a14:m>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This creates a wave pattern that looks like it "breathes"!</a:t>
                </a:r>
                <a:endParaRPr sz="2200" dirty="0">
                  <a:solidFill>
                    <a:schemeClr val="dk1"/>
                  </a:solidFill>
                </a:endParaRPr>
              </a:p>
              <a:p>
                <a:pPr marL="88900" marR="0" lvl="0" algn="l" rtl="0">
                  <a:lnSpc>
                    <a:spcPct val="113000"/>
                  </a:lnSpc>
                  <a:spcBef>
                    <a:spcPts val="1000"/>
                  </a:spcBef>
                  <a:spcAft>
                    <a:spcPts val="0"/>
                  </a:spcAft>
                  <a:buClr>
                    <a:schemeClr val="dk1"/>
                  </a:buClr>
                  <a:buSzPts val="2200"/>
                </a:pPr>
                <a:r>
                  <a:rPr lang="en-US" sz="2200" dirty="0">
                    <a:solidFill>
                      <a:schemeClr val="dk1"/>
                    </a:solidFill>
                  </a:rPr>
                  <a:t>Real applications:</a:t>
                </a:r>
                <a:endParaRPr sz="2200" dirty="0">
                  <a:solidFill>
                    <a:schemeClr val="dk1"/>
                  </a:solidFill>
                </a:endParaRPr>
              </a:p>
              <a:p>
                <a:pPr marL="546100" marR="0" lvl="1" algn="l" rtl="0">
                  <a:lnSpc>
                    <a:spcPct val="113000"/>
                  </a:lnSpc>
                  <a:spcBef>
                    <a:spcPts val="1000"/>
                  </a:spcBef>
                  <a:spcAft>
                    <a:spcPts val="0"/>
                  </a:spcAft>
                  <a:buClr>
                    <a:schemeClr val="dk1"/>
                  </a:buClr>
                  <a:buSzPts val="2200"/>
                </a:pPr>
                <a:r>
                  <a:rPr lang="en-US" sz="2200" dirty="0">
                    <a:solidFill>
                      <a:schemeClr val="dk1"/>
                    </a:solidFill>
                  </a:rPr>
                  <a:t>AM radio signal modulation</a:t>
                </a:r>
                <a:endParaRPr sz="2200" dirty="0">
                  <a:solidFill>
                    <a:schemeClr val="dk1"/>
                  </a:solidFill>
                </a:endParaRPr>
              </a:p>
              <a:p>
                <a:pPr marL="546100" marR="0" lvl="1" algn="l" rtl="0">
                  <a:lnSpc>
                    <a:spcPct val="113000"/>
                  </a:lnSpc>
                  <a:spcBef>
                    <a:spcPts val="0"/>
                  </a:spcBef>
                  <a:spcAft>
                    <a:spcPts val="0"/>
                  </a:spcAft>
                  <a:buClr>
                    <a:schemeClr val="dk1"/>
                  </a:buClr>
                  <a:buSzPts val="2200"/>
                </a:pPr>
                <a:r>
                  <a:rPr lang="en-US" sz="2200" dirty="0">
                    <a:solidFill>
                      <a:schemeClr val="dk1"/>
                    </a:solidFill>
                  </a:rPr>
                  <a:t>Beat frequencies in music</a:t>
                </a:r>
                <a:endParaRPr sz="2200" dirty="0">
                  <a:solidFill>
                    <a:schemeClr val="dk1"/>
                  </a:solidFill>
                </a:endParaRPr>
              </a:p>
              <a:p>
                <a:pPr marL="546100" marR="0" lvl="1" algn="l" rtl="0">
                  <a:lnSpc>
                    <a:spcPct val="113000"/>
                  </a:lnSpc>
                  <a:spcBef>
                    <a:spcPts val="0"/>
                  </a:spcBef>
                  <a:spcAft>
                    <a:spcPts val="0"/>
                  </a:spcAft>
                  <a:buClr>
                    <a:schemeClr val="dk1"/>
                  </a:buClr>
                  <a:buSzPts val="2200"/>
                </a:pPr>
                <a:r>
                  <a:rPr lang="en-US" sz="2200" dirty="0">
                    <a:solidFill>
                      <a:schemeClr val="dk1"/>
                    </a:solidFill>
                  </a:rPr>
                  <a:t>Interference patterns in physics</a:t>
                </a:r>
                <a:endParaRPr sz="2200" dirty="0">
                  <a:solidFill>
                    <a:schemeClr val="dk1"/>
                  </a:solidFill>
                </a:endParaRPr>
              </a:p>
            </p:txBody>
          </p:sp>
        </mc:Choice>
        <mc:Fallback>
          <p:sp>
            <p:nvSpPr>
              <p:cNvPr id="1196" name="Google Shape;1196;p181"/>
              <p:cNvSpPr txBox="1">
                <a:spLocks noRot="1" noChangeAspect="1" noMove="1" noResize="1" noEditPoints="1" noAdjustHandles="1" noChangeArrowheads="1" noChangeShapeType="1" noTextEdit="1"/>
              </p:cNvSpPr>
              <p:nvPr/>
            </p:nvSpPr>
            <p:spPr>
              <a:xfrm>
                <a:off x="816158" y="1316250"/>
                <a:ext cx="10559700" cy="4415700"/>
              </a:xfrm>
              <a:prstGeom prst="rect">
                <a:avLst/>
              </a:prstGeom>
              <a:blipFill>
                <a:blip r:embed="rId3"/>
                <a:stretch>
                  <a:fillRect b="-287"/>
                </a:stretch>
              </a:blipFill>
              <a:ln>
                <a:noFill/>
              </a:ln>
            </p:spPr>
            <p:txBody>
              <a:bodyPr/>
              <a:lstStyle/>
              <a:p>
                <a:r>
                  <a:rPr lang="en-US">
                    <a:noFill/>
                  </a:rPr>
                  <a:t> </a:t>
                </a:r>
              </a:p>
            </p:txBody>
          </p:sp>
        </mc:Fallback>
      </mc:AlternateContent>
      <p:sp>
        <p:nvSpPr>
          <p:cNvPr id="1197" name="Google Shape;1197;p181">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8" name="Google Shape;1198;p18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43325" y="2273350"/>
            <a:ext cx="4793600" cy="47936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82"/>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Bounding Curves</a:t>
            </a:r>
            <a:endParaRPr>
              <a:solidFill>
                <a:schemeClr val="accent5"/>
              </a:solidFill>
            </a:endParaRPr>
          </a:p>
        </p:txBody>
      </p:sp>
      <mc:AlternateContent xmlns:mc="http://schemas.openxmlformats.org/markup-compatibility/2006">
        <mc:Choice xmlns:a14="http://schemas.microsoft.com/office/drawing/2010/main" Requires="a14">
          <p:sp>
            <p:nvSpPr>
              <p:cNvPr id="1204" name="Google Shape;1204;p182"/>
              <p:cNvSpPr txBox="1"/>
              <p:nvPr/>
            </p:nvSpPr>
            <p:spPr>
              <a:xfrm>
                <a:off x="831825" y="2328450"/>
                <a:ext cx="9166200" cy="2300333"/>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400" dirty="0">
                    <a:solidFill>
                      <a:schemeClr val="dk1"/>
                    </a:solidFill>
                  </a:rPr>
                  <a:t>An object vibrates in damped harmonic motion. Initially displaced 12 cm, after 5 seconds the amplitude has decreased to 4 cm.</a:t>
                </a:r>
                <a:endParaRPr sz="2400" dirty="0">
                  <a:solidFill>
                    <a:schemeClr val="dk1"/>
                  </a:solidFill>
                </a:endParaRPr>
              </a:p>
              <a:p>
                <a:pPr marL="0" marR="0" lvl="0" indent="0" algn="l" rtl="0">
                  <a:lnSpc>
                    <a:spcPct val="113000"/>
                  </a:lnSpc>
                  <a:spcBef>
                    <a:spcPts val="1000"/>
                  </a:spcBef>
                  <a:spcAft>
                    <a:spcPts val="0"/>
                  </a:spcAft>
                  <a:buClr>
                    <a:srgbClr val="000000"/>
                  </a:buClr>
                  <a:buSzPts val="4400"/>
                  <a:buFont typeface="Arial"/>
                  <a:buNone/>
                </a:pPr>
                <a:r>
                  <a:rPr lang="en-US" sz="2400" dirty="0">
                    <a:solidFill>
                      <a:schemeClr val="dk1"/>
                    </a:solidFill>
                  </a:rPr>
                  <a:t>Find the damping constant </a:t>
                </a:r>
                <a14:m>
                  <m:oMath xmlns:m="http://schemas.openxmlformats.org/officeDocument/2006/math">
                    <m:r>
                      <a:rPr lang="en-US" sz="2400" i="1" dirty="0" smtClean="0">
                        <a:solidFill>
                          <a:schemeClr val="dk1"/>
                        </a:solidFill>
                        <a:latin typeface="Cambria Math" panose="02040503050406030204" pitchFamily="18" charset="0"/>
                      </a:rPr>
                      <m:t>𝑐</m:t>
                    </m:r>
                  </m:oMath>
                </a14:m>
                <a:r>
                  <a:rPr lang="en-US" sz="2400" dirty="0">
                    <a:solidFill>
                      <a:schemeClr val="dk1"/>
                    </a:solidFill>
                  </a:rPr>
                  <a:t>. </a:t>
                </a:r>
                <a:endParaRPr sz="2400" dirty="0">
                  <a:solidFill>
                    <a:schemeClr val="dk1"/>
                  </a:solidFill>
                </a:endParaRPr>
              </a:p>
              <a:p>
                <a:pPr marL="0" marR="0" lvl="0" indent="0" algn="l" rtl="0">
                  <a:lnSpc>
                    <a:spcPct val="113000"/>
                  </a:lnSpc>
                  <a:spcBef>
                    <a:spcPts val="1000"/>
                  </a:spcBef>
                  <a:spcAft>
                    <a:spcPts val="1000"/>
                  </a:spcAft>
                  <a:buClr>
                    <a:srgbClr val="000000"/>
                  </a:buClr>
                  <a:buSzPts val="4400"/>
                  <a:buFont typeface="Arial"/>
                  <a:buNone/>
                </a:pPr>
                <a:r>
                  <a:rPr lang="en-US" sz="2400" dirty="0">
                    <a:solidFill>
                      <a:schemeClr val="dk1"/>
                    </a:solidFill>
                  </a:rPr>
                  <a:t>(Hint: What fraction of the original amplitude remains?)</a:t>
                </a:r>
                <a:endParaRPr sz="2400" dirty="0">
                  <a:solidFill>
                    <a:schemeClr val="dk1"/>
                  </a:solidFill>
                </a:endParaRPr>
              </a:p>
            </p:txBody>
          </p:sp>
        </mc:Choice>
        <mc:Fallback>
          <p:sp>
            <p:nvSpPr>
              <p:cNvPr id="1204" name="Google Shape;1204;p182"/>
              <p:cNvSpPr txBox="1">
                <a:spLocks noRot="1" noChangeAspect="1" noMove="1" noResize="1" noEditPoints="1" noAdjustHandles="1" noChangeArrowheads="1" noChangeShapeType="1" noTextEdit="1"/>
              </p:cNvSpPr>
              <p:nvPr/>
            </p:nvSpPr>
            <p:spPr>
              <a:xfrm>
                <a:off x="831825" y="2328450"/>
                <a:ext cx="9166200" cy="2300333"/>
              </a:xfrm>
              <a:prstGeom prst="rect">
                <a:avLst/>
              </a:prstGeom>
              <a:blipFill>
                <a:blip r:embed="rId3"/>
                <a:stretch>
                  <a:fillRect l="-692"/>
                </a:stretch>
              </a:blipFill>
              <a:ln>
                <a:noFill/>
              </a:ln>
            </p:spPr>
            <p:txBody>
              <a:bodyPr/>
              <a:lstStyle/>
              <a:p>
                <a:r>
                  <a:rPr lang="en-US">
                    <a:noFill/>
                  </a:rPr>
                  <a:t> </a:t>
                </a:r>
              </a:p>
            </p:txBody>
          </p:sp>
        </mc:Fallback>
      </mc:AlternateContent>
      <p:sp>
        <p:nvSpPr>
          <p:cNvPr id="1205" name="Google Shape;1205;p182">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83"/>
          <p:cNvSpPr txBox="1">
            <a:spLocks noGrp="1"/>
          </p:cNvSpPr>
          <p:nvPr>
            <p:ph type="title"/>
          </p:nvPr>
        </p:nvSpPr>
        <p:spPr>
          <a:xfrm>
            <a:off x="831850" y="1452282"/>
            <a:ext cx="10515600" cy="1194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2"/>
              </a:buClr>
              <a:buSzPts val="4400"/>
              <a:buFont typeface="Arial"/>
              <a:buNone/>
            </a:pPr>
            <a:r>
              <a:rPr lang="en-US"/>
              <a:t>Before we finish up…</a:t>
            </a:r>
            <a:endParaRPr/>
          </a:p>
        </p:txBody>
      </p:sp>
      <p:sp>
        <p:nvSpPr>
          <p:cNvPr id="1211" name="Google Shape;1211;p183"/>
          <p:cNvSpPr txBox="1">
            <a:spLocks noGrp="1"/>
          </p:cNvSpPr>
          <p:nvPr>
            <p:ph type="body" idx="1"/>
          </p:nvPr>
        </p:nvSpPr>
        <p:spPr>
          <a:xfrm>
            <a:off x="831850" y="2913079"/>
            <a:ext cx="10515600" cy="32640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accent5"/>
              </a:buClr>
              <a:buSzPts val="4400"/>
              <a:buNone/>
            </a:pPr>
            <a:r>
              <a:rPr lang="en-US" sz="4400" b="1">
                <a:solidFill>
                  <a:schemeClr val="accent5"/>
                </a:solidFill>
                <a:latin typeface="Arial Black"/>
                <a:ea typeface="Arial Black"/>
                <a:cs typeface="Arial Black"/>
                <a:sym typeface="Arial Black"/>
              </a:rPr>
              <a:t>1</a:t>
            </a:r>
            <a:endParaRPr/>
          </a:p>
          <a:p>
            <a:pPr marL="0" lvl="0" indent="0" algn="l" rtl="0">
              <a:lnSpc>
                <a:spcPct val="113000"/>
              </a:lnSpc>
              <a:spcBef>
                <a:spcPts val="1100"/>
              </a:spcBef>
              <a:spcAft>
                <a:spcPts val="0"/>
              </a:spcAft>
              <a:buClr>
                <a:schemeClr val="dk1"/>
              </a:buClr>
              <a:buSzPts val="2800"/>
              <a:buNone/>
            </a:pPr>
            <a:r>
              <a:rPr lang="en-US"/>
              <a:t>Questions…..</a:t>
            </a:r>
            <a:endParaRPr/>
          </a:p>
        </p:txBody>
      </p:sp>
      <p:sp>
        <p:nvSpPr>
          <p:cNvPr id="1212" name="Google Shape;1212;p183"/>
          <p:cNvSpPr txBox="1">
            <a:spLocks noGrp="1"/>
          </p:cNvSpPr>
          <p:nvPr>
            <p:ph type="body" idx="4294967295"/>
          </p:nvPr>
        </p:nvSpPr>
        <p:spPr>
          <a:xfrm>
            <a:off x="4374538" y="2913069"/>
            <a:ext cx="4146300" cy="58017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accent5"/>
              </a:buClr>
              <a:buSzPts val="4400"/>
              <a:buNone/>
            </a:pPr>
            <a:r>
              <a:rPr lang="en-US" sz="4400" b="1">
                <a:solidFill>
                  <a:schemeClr val="accent5"/>
                </a:solidFill>
                <a:latin typeface="Arial Black"/>
                <a:ea typeface="Arial Black"/>
                <a:cs typeface="Arial Black"/>
                <a:sym typeface="Arial Black"/>
              </a:rPr>
              <a:t>2</a:t>
            </a:r>
            <a:endParaRPr sz="4400"/>
          </a:p>
          <a:p>
            <a:pPr marL="0" lvl="0" indent="0" algn="l" rtl="0">
              <a:lnSpc>
                <a:spcPct val="113000"/>
              </a:lnSpc>
              <a:spcBef>
                <a:spcPts val="1100"/>
              </a:spcBef>
              <a:spcAft>
                <a:spcPts val="0"/>
              </a:spcAft>
              <a:buClr>
                <a:schemeClr val="dk1"/>
              </a:buClr>
              <a:buSzPts val="2800"/>
              <a:buNone/>
            </a:pPr>
            <a:r>
              <a:rPr lang="en-US"/>
              <a:t>Next steps…..</a:t>
            </a:r>
            <a:endParaRPr/>
          </a:p>
        </p:txBody>
      </p:sp>
      <p:sp>
        <p:nvSpPr>
          <p:cNvPr id="1213" name="Google Shape;1213;p183"/>
          <p:cNvSpPr txBox="1">
            <a:spLocks noGrp="1"/>
          </p:cNvSpPr>
          <p:nvPr>
            <p:ph type="body" idx="4294967295"/>
          </p:nvPr>
        </p:nvSpPr>
        <p:spPr>
          <a:xfrm>
            <a:off x="7328475" y="2913074"/>
            <a:ext cx="4146300" cy="5801700"/>
          </a:xfrm>
          <a:prstGeom prst="rect">
            <a:avLst/>
          </a:prstGeom>
          <a:noFill/>
          <a:ln>
            <a:noFill/>
          </a:ln>
        </p:spPr>
        <p:txBody>
          <a:bodyPr spcFirstLastPara="1" wrap="square" lIns="91425" tIns="45700" rIns="91425" bIns="45700" anchor="t" anchorCtr="0">
            <a:normAutofit/>
          </a:bodyPr>
          <a:lstStyle/>
          <a:p>
            <a:pPr marL="0" lvl="0" indent="0" algn="l" rtl="0">
              <a:lnSpc>
                <a:spcPct val="113000"/>
              </a:lnSpc>
              <a:spcBef>
                <a:spcPts val="0"/>
              </a:spcBef>
              <a:spcAft>
                <a:spcPts val="0"/>
              </a:spcAft>
              <a:buClr>
                <a:schemeClr val="accent5"/>
              </a:buClr>
              <a:buSzPts val="4400"/>
              <a:buNone/>
            </a:pPr>
            <a:r>
              <a:rPr lang="en-US" sz="4400" b="1">
                <a:solidFill>
                  <a:schemeClr val="accent5"/>
                </a:solidFill>
                <a:latin typeface="Arial Black"/>
                <a:ea typeface="Arial Black"/>
                <a:cs typeface="Arial Black"/>
                <a:sym typeface="Arial Black"/>
              </a:rPr>
              <a:t>3</a:t>
            </a:r>
            <a:endParaRPr sz="4400"/>
          </a:p>
          <a:p>
            <a:pPr marL="0" lvl="0" indent="0" algn="l" rtl="0">
              <a:lnSpc>
                <a:spcPct val="113000"/>
              </a:lnSpc>
              <a:spcBef>
                <a:spcPts val="1100"/>
              </a:spcBef>
              <a:spcAft>
                <a:spcPts val="0"/>
              </a:spcAft>
              <a:buClr>
                <a:schemeClr val="dk1"/>
              </a:buClr>
              <a:buSzPts val="2800"/>
              <a:buNone/>
            </a:pPr>
            <a:r>
              <a:rPr lang="en-US"/>
              <a:t>Reminders about student hours, upcoming deadlines, campus activities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10"/>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5"/>
              </a:buClr>
              <a:buSzPts val="4400"/>
              <a:buFont typeface="Arial"/>
              <a:buNone/>
            </a:pPr>
            <a:r>
              <a:rPr lang="en-US">
                <a:solidFill>
                  <a:schemeClr val="accent5"/>
                </a:solidFill>
              </a:rPr>
              <a:t>Try It: Verify the Identity</a:t>
            </a:r>
            <a:endParaRPr>
              <a:solidFill>
                <a:schemeClr val="accent5"/>
              </a:solidFill>
            </a:endParaRPr>
          </a:p>
        </p:txBody>
      </p:sp>
      <mc:AlternateContent xmlns:mc="http://schemas.openxmlformats.org/markup-compatibility/2006">
        <mc:Choice xmlns:a14="http://schemas.microsoft.com/office/drawing/2010/main" Requires="a14">
          <p:sp>
            <p:nvSpPr>
              <p:cNvPr id="683" name="Google Shape;683;p110"/>
              <p:cNvSpPr txBox="1"/>
              <p:nvPr/>
            </p:nvSpPr>
            <p:spPr>
              <a:xfrm>
                <a:off x="831833" y="2131079"/>
                <a:ext cx="8568900" cy="1220037"/>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Verify the identity: </a:t>
                </a:r>
                <a14:m>
                  <m:oMath xmlns:m="http://schemas.openxmlformats.org/officeDocument/2006/math">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tan</m:t>
                        </m:r>
                      </m:fName>
                      <m:e>
                        <m:r>
                          <a:rPr lang="en-US" sz="2800" i="1" dirty="0" smtClean="0">
                            <a:solidFill>
                              <a:schemeClr val="dk1"/>
                            </a:solidFill>
                            <a:latin typeface="Cambria Math" panose="02040503050406030204" pitchFamily="18" charset="0"/>
                          </a:rPr>
                          <m:t>𝜃</m:t>
                        </m:r>
                      </m:e>
                    </m:func>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cos</m:t>
                        </m:r>
                      </m:fName>
                      <m:e>
                        <m:r>
                          <a:rPr lang="en-US" sz="2800" i="1" dirty="0" smtClean="0">
                            <a:solidFill>
                              <a:schemeClr val="dk1"/>
                            </a:solidFill>
                            <a:latin typeface="Cambria Math" panose="02040503050406030204" pitchFamily="18" charset="0"/>
                          </a:rPr>
                          <m:t>𝜃</m:t>
                        </m:r>
                      </m:e>
                    </m:func>
                    <m:r>
                      <a:rPr lang="en-US" sz="2800" i="1" dirty="0" smtClean="0">
                        <a:solidFill>
                          <a:schemeClr val="dk1"/>
                        </a:solidFill>
                        <a:latin typeface="Cambria Math" panose="02040503050406030204" pitchFamily="18" charset="0"/>
                      </a:rPr>
                      <m:t>=</m:t>
                    </m:r>
                    <m:func>
                      <m:funcPr>
                        <m:ctrlPr>
                          <a:rPr lang="en-US" sz="2800" i="1" dirty="0" smtClean="0">
                            <a:solidFill>
                              <a:schemeClr val="dk1"/>
                            </a:solidFill>
                            <a:latin typeface="Cambria Math" panose="02040503050406030204" pitchFamily="18" charset="0"/>
                          </a:rPr>
                        </m:ctrlPr>
                      </m:funcPr>
                      <m:fName>
                        <m:r>
                          <m:rPr>
                            <m:sty m:val="p"/>
                          </m:rPr>
                          <a:rPr lang="en-US" sz="2800" i="0" dirty="0" smtClean="0">
                            <a:solidFill>
                              <a:schemeClr val="dk1"/>
                            </a:solidFill>
                            <a:latin typeface="Cambria Math" panose="02040503050406030204" pitchFamily="18" charset="0"/>
                          </a:rPr>
                          <m:t>sin</m:t>
                        </m:r>
                      </m:fName>
                      <m:e>
                        <m:r>
                          <a:rPr lang="en-US" sz="2800" i="1" dirty="0" smtClean="0">
                            <a:solidFill>
                              <a:schemeClr val="dk1"/>
                            </a:solidFill>
                            <a:latin typeface="Cambria Math" panose="02040503050406030204" pitchFamily="18" charset="0"/>
                          </a:rPr>
                          <m:t>𝜃</m:t>
                        </m:r>
                      </m:e>
                    </m:func>
                  </m:oMath>
                </a14:m>
                <a:endParaRPr sz="2800" dirty="0">
                  <a:solidFill>
                    <a:schemeClr val="dk1"/>
                  </a:solidFill>
                </a:endParaRPr>
              </a:p>
              <a:p>
                <a:pPr marL="0" marR="0" lvl="0" indent="0" algn="l" rtl="0">
                  <a:lnSpc>
                    <a:spcPct val="113000"/>
                  </a:lnSpc>
                  <a:spcBef>
                    <a:spcPts val="0"/>
                  </a:spcBef>
                  <a:spcAft>
                    <a:spcPts val="0"/>
                  </a:spcAft>
                  <a:buClr>
                    <a:srgbClr val="000000"/>
                  </a:buClr>
                  <a:buSzPts val="4400"/>
                  <a:buFont typeface="Arial"/>
                  <a:buNone/>
                </a:pPr>
                <a:r>
                  <a:rPr lang="en-US" sz="2800" dirty="0">
                    <a:solidFill>
                      <a:schemeClr val="dk1"/>
                    </a:solidFill>
                  </a:rPr>
                  <a:t>(Work on the left side)</a:t>
                </a:r>
                <a:endParaRPr sz="2800" dirty="0">
                  <a:solidFill>
                    <a:schemeClr val="dk1"/>
                  </a:solidFill>
                </a:endParaRPr>
              </a:p>
            </p:txBody>
          </p:sp>
        </mc:Choice>
        <mc:Fallback>
          <p:sp>
            <p:nvSpPr>
              <p:cNvPr id="683" name="Google Shape;683;p110"/>
              <p:cNvSpPr txBox="1">
                <a:spLocks noRot="1" noChangeAspect="1" noMove="1" noResize="1" noEditPoints="1" noAdjustHandles="1" noChangeArrowheads="1" noChangeShapeType="1" noTextEdit="1"/>
              </p:cNvSpPr>
              <p:nvPr/>
            </p:nvSpPr>
            <p:spPr>
              <a:xfrm>
                <a:off x="831833" y="2131079"/>
                <a:ext cx="8568900" cy="1220037"/>
              </a:xfrm>
              <a:prstGeom prst="rect">
                <a:avLst/>
              </a:prstGeom>
              <a:blipFill>
                <a:blip r:embed="rId3"/>
                <a:stretch>
                  <a:fillRect l="-1036" b="-3125"/>
                </a:stretch>
              </a:blipFill>
              <a:ln>
                <a:noFill/>
              </a:ln>
            </p:spPr>
            <p:txBody>
              <a:bodyPr/>
              <a:lstStyle/>
              <a:p>
                <a:r>
                  <a:rPr lang="en-US">
                    <a:noFill/>
                  </a:rPr>
                  <a:t> </a:t>
                </a:r>
              </a:p>
            </p:txBody>
          </p:sp>
        </mc:Fallback>
      </mc:AlternateContent>
      <p:sp>
        <p:nvSpPr>
          <p:cNvPr id="684" name="Google Shape;684;p110">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11"/>
          <p:cNvSpPr txBox="1">
            <a:spLocks noGrp="1"/>
          </p:cNvSpPr>
          <p:nvPr>
            <p:ph type="title"/>
          </p:nvPr>
        </p:nvSpPr>
        <p:spPr>
          <a:xfrm>
            <a:off x="831833" y="468300"/>
            <a:ext cx="10993200" cy="91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5"/>
              </a:buClr>
              <a:buSzPct val="100000"/>
              <a:buFont typeface="Arial"/>
              <a:buNone/>
            </a:pPr>
            <a:r>
              <a:rPr lang="en-US"/>
              <a:t>Example: Two Approaches to Verification</a:t>
            </a:r>
            <a:endParaRPr/>
          </a:p>
        </p:txBody>
      </p:sp>
      <mc:AlternateContent xmlns:mc="http://schemas.openxmlformats.org/markup-compatibility/2006">
        <mc:Choice xmlns:a14="http://schemas.microsoft.com/office/drawing/2010/main" Requires="a14">
          <p:sp>
            <p:nvSpPr>
              <p:cNvPr id="690" name="Google Shape;690;p111"/>
              <p:cNvSpPr txBox="1"/>
              <p:nvPr/>
            </p:nvSpPr>
            <p:spPr>
              <a:xfrm>
                <a:off x="831833" y="1253040"/>
                <a:ext cx="10559700" cy="4734461"/>
              </a:xfrm>
              <a:prstGeom prst="rect">
                <a:avLst/>
              </a:prstGeom>
              <a:noFill/>
              <a:ln>
                <a:noFill/>
              </a:ln>
            </p:spPr>
            <p:txBody>
              <a:bodyPr spcFirstLastPara="1" wrap="square" lIns="121900" tIns="121900" rIns="121900" bIns="121900" anchor="t" anchorCtr="0">
                <a:spAutoFit/>
              </a:bodyPr>
              <a:lstStyle/>
              <a:p>
                <a:pPr marL="0" marR="0" lvl="0" indent="0" algn="l" rtl="0">
                  <a:lnSpc>
                    <a:spcPct val="113000"/>
                  </a:lnSpc>
                  <a:spcBef>
                    <a:spcPts val="0"/>
                  </a:spcBef>
                  <a:spcAft>
                    <a:spcPts val="0"/>
                  </a:spcAft>
                  <a:buClr>
                    <a:srgbClr val="000000"/>
                  </a:buClr>
                  <a:buSzPts val="2800"/>
                  <a:buFont typeface="Arial"/>
                  <a:buNone/>
                </a:pPr>
                <a:r>
                  <a:rPr lang="en-US" sz="2200" dirty="0">
                    <a:solidFill>
                      <a:schemeClr val="dk1"/>
                    </a:solidFill>
                  </a:rPr>
                  <a:t>Verify: </a:t>
                </a:r>
                <a14:m>
                  <m:oMath xmlns:m="http://schemas.openxmlformats.org/officeDocument/2006/math">
                    <m:f>
                      <m:fPr>
                        <m:ctrlPr>
                          <a:rPr lang="en-US" sz="2200" i="1" dirty="0" smtClean="0">
                            <a:solidFill>
                              <a:schemeClr val="dk1"/>
                            </a:solidFill>
                            <a:latin typeface="Cambria Math" panose="02040503050406030204" pitchFamily="18" charset="0"/>
                          </a:rPr>
                        </m:ctrlPr>
                      </m:fPr>
                      <m:num>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−1</m:t>
                        </m:r>
                      </m:num>
                      <m:den>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oMath>
                </a14:m>
              </a:p>
              <a:p>
                <a:pPr marL="0" marR="0" lvl="0" indent="0" algn="l" rtl="0">
                  <a:lnSpc>
                    <a:spcPct val="113000"/>
                  </a:lnSpc>
                  <a:spcBef>
                    <a:spcPts val="1000"/>
                  </a:spcBef>
                  <a:spcAft>
                    <a:spcPts val="0"/>
                  </a:spcAft>
                  <a:buClr>
                    <a:srgbClr val="000000"/>
                  </a:buClr>
                  <a:buSzPts val="2800"/>
                  <a:buFont typeface="Arial"/>
                  <a:buNone/>
                </a:pPr>
                <a:r>
                  <a:rPr lang="en-US" sz="2200" b="1" dirty="0">
                    <a:solidFill>
                      <a:schemeClr val="dk1"/>
                    </a:solidFill>
                  </a:rPr>
                  <a:t> </a:t>
                </a:r>
                <a:br>
                  <a:rPr lang="en-US" sz="2200" b="1" dirty="0">
                    <a:solidFill>
                      <a:schemeClr val="dk1"/>
                    </a:solidFill>
                  </a:rPr>
                </a:br>
                <a:r>
                  <a:rPr lang="en-US" sz="2200" b="1" dirty="0">
                    <a:solidFill>
                      <a:schemeClr val="dk1"/>
                    </a:solidFill>
                  </a:rPr>
                  <a:t>Approach 1 (using Pythagorean identity):</a:t>
                </a:r>
                <a:endParaRPr sz="2200" b="1"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
                      <m:fPr>
                        <m:ctrlPr>
                          <a:rPr lang="en-US" sz="2200" i="1" dirty="0" smtClean="0">
                            <a:solidFill>
                              <a:schemeClr val="dk1"/>
                            </a:solidFill>
                            <a:latin typeface="Cambria Math" panose="02040503050406030204" pitchFamily="18" charset="0"/>
                          </a:rPr>
                        </m:ctrlPr>
                      </m:fPr>
                      <m:num>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−1</m:t>
                        </m:r>
                      </m:num>
                      <m:den>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d>
                          <m:dPr>
                            <m:ctrlPr>
                              <a:rPr lang="en-US" sz="2200" i="1" dirty="0">
                                <a:solidFill>
                                  <a:schemeClr val="dk1"/>
                                </a:solidFill>
                                <a:latin typeface="Cambria Math" panose="02040503050406030204" pitchFamily="18" charset="0"/>
                              </a:rPr>
                            </m:ctrlPr>
                          </m:dPr>
                          <m:e>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tan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+1</m:t>
                            </m:r>
                          </m:e>
                        </m:d>
                        <m:r>
                          <a:rPr lang="en-US" sz="2200" i="1" dirty="0">
                            <a:solidFill>
                              <a:schemeClr val="dk1"/>
                            </a:solidFill>
                            <a:latin typeface="Cambria Math" panose="02040503050406030204" pitchFamily="18" charset="0"/>
                          </a:rPr>
                          <m:t>−1</m:t>
                        </m:r>
                      </m:num>
                      <m:den>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tan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num>
                      <m:den>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tan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num>
                      <m:den>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oMath>
                </a14:m>
                <a:r>
                  <a:rPr lang="en-US" sz="2200" dirty="0">
                    <a:solidFill>
                      <a:schemeClr val="dk1"/>
                    </a:solidFill>
                  </a:rPr>
                  <a:t>✓</a:t>
                </a:r>
                <a:endParaRPr sz="2200"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r>
                  <a:rPr lang="en-US" sz="2200" b="1" dirty="0">
                    <a:solidFill>
                      <a:schemeClr val="dk1"/>
                    </a:solidFill>
                  </a:rPr>
                  <a:t>Approach 2 (split the fraction):</a:t>
                </a:r>
                <a:endParaRPr sz="2200" b="1" dirty="0">
                  <a:solidFill>
                    <a:schemeClr val="dk1"/>
                  </a:solidFill>
                </a:endParaRPr>
              </a:p>
              <a:p>
                <a:pPr marL="0" marR="0" lvl="0" indent="0" algn="l" rtl="0">
                  <a:lnSpc>
                    <a:spcPct val="113000"/>
                  </a:lnSpc>
                  <a:spcBef>
                    <a:spcPts val="1000"/>
                  </a:spcBef>
                  <a:spcAft>
                    <a:spcPts val="0"/>
                  </a:spcAft>
                  <a:buClr>
                    <a:srgbClr val="000000"/>
                  </a:buClr>
                  <a:buSzPts val="2800"/>
                  <a:buFont typeface="Arial"/>
                  <a:buNone/>
                </a:pPr>
                <a14:m>
                  <m:oMath xmlns:m="http://schemas.openxmlformats.org/officeDocument/2006/math">
                    <m:f>
                      <m:fPr>
                        <m:ctrlPr>
                          <a:rPr lang="en-US" sz="2200" i="1" dirty="0" smtClean="0">
                            <a:solidFill>
                              <a:schemeClr val="dk1"/>
                            </a:solidFill>
                            <a:latin typeface="Cambria Math" panose="02040503050406030204" pitchFamily="18" charset="0"/>
                          </a:rPr>
                        </m:ctrlPr>
                      </m:fPr>
                      <m:num>
                        <m:func>
                          <m:funcPr>
                            <m:ctrlPr>
                              <a:rPr lang="en-US" sz="2200" i="1" dirty="0" smtClean="0">
                                <a:solidFill>
                                  <a:schemeClr val="dk1"/>
                                </a:solidFill>
                                <a:latin typeface="Cambria Math" panose="02040503050406030204" pitchFamily="18" charset="0"/>
                              </a:rPr>
                            </m:ctrlPr>
                          </m:funcPr>
                          <m:fName>
                            <m:sSup>
                              <m:sSupPr>
                                <m:ctrlPr>
                                  <a:rPr lang="en-US" sz="2200" i="1" dirty="0" smtClean="0">
                                    <a:solidFill>
                                      <a:schemeClr val="dk1"/>
                                    </a:solidFill>
                                    <a:latin typeface="Cambria Math" panose="02040503050406030204" pitchFamily="18" charset="0"/>
                                  </a:rPr>
                                </m:ctrlPr>
                              </m:sSupPr>
                              <m:e>
                                <m:r>
                                  <m:rPr>
                                    <m:sty m:val="p"/>
                                  </m:rPr>
                                  <a:rPr lang="en-US" sz="2200" i="0" dirty="0" smtClean="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−1</m:t>
                        </m:r>
                      </m:num>
                      <m:den>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num>
                      <m:den>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m:t>
                    </m:r>
                    <m:f>
                      <m:fPr>
                        <m:ctrlPr>
                          <a:rPr lang="en-US" sz="2200" i="1" dirty="0">
                            <a:solidFill>
                              <a:schemeClr val="dk1"/>
                            </a:solidFill>
                            <a:latin typeface="Cambria Math" panose="02040503050406030204" pitchFamily="18" charset="0"/>
                          </a:rPr>
                        </m:ctrlPr>
                      </m:fPr>
                      <m:num>
                        <m:r>
                          <a:rPr lang="en-US" sz="2200" i="1" dirty="0">
                            <a:solidFill>
                              <a:schemeClr val="dk1"/>
                            </a:solidFill>
                            <a:latin typeface="Cambria Math" panose="02040503050406030204" pitchFamily="18" charset="0"/>
                          </a:rPr>
                          <m:t>1</m:t>
                        </m:r>
                      </m:num>
                      <m:den>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sec</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den>
                    </m:f>
                    <m:r>
                      <a:rPr lang="en-US" sz="2200" i="1" dirty="0">
                        <a:solidFill>
                          <a:schemeClr val="dk1"/>
                        </a:solidFill>
                        <a:latin typeface="Cambria Math" panose="02040503050406030204" pitchFamily="18" charset="0"/>
                      </a:rPr>
                      <m:t>=1−</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cos</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r>
                      <a:rPr lang="en-US" sz="2200" i="1" dirty="0">
                        <a:solidFill>
                          <a:schemeClr val="dk1"/>
                        </a:solidFill>
                        <a:latin typeface="Cambria Math" panose="02040503050406030204" pitchFamily="18" charset="0"/>
                      </a:rPr>
                      <m:t>=</m:t>
                    </m:r>
                    <m:func>
                      <m:funcPr>
                        <m:ctrlPr>
                          <a:rPr lang="en-US" sz="2200" i="1" dirty="0">
                            <a:solidFill>
                              <a:schemeClr val="dk1"/>
                            </a:solidFill>
                            <a:latin typeface="Cambria Math" panose="02040503050406030204" pitchFamily="18" charset="0"/>
                          </a:rPr>
                        </m:ctrlPr>
                      </m:funcPr>
                      <m:fName>
                        <m:sSup>
                          <m:sSupPr>
                            <m:ctrlPr>
                              <a:rPr lang="en-US" sz="2200" i="1" dirty="0">
                                <a:solidFill>
                                  <a:schemeClr val="dk1"/>
                                </a:solidFill>
                                <a:latin typeface="Cambria Math" panose="02040503050406030204" pitchFamily="18" charset="0"/>
                              </a:rPr>
                            </m:ctrlPr>
                          </m:sSupPr>
                          <m:e>
                            <m:r>
                              <m:rPr>
                                <m:sty m:val="p"/>
                              </m:rPr>
                              <a:rPr lang="en-US" sz="2200" i="0" dirty="0">
                                <a:solidFill>
                                  <a:schemeClr val="dk1"/>
                                </a:solidFill>
                                <a:latin typeface="Cambria Math" panose="02040503050406030204" pitchFamily="18" charset="0"/>
                              </a:rPr>
                              <m:t>sin</m:t>
                            </m:r>
                          </m:e>
                          <m:sup>
                            <m:r>
                              <a:rPr lang="en-US" sz="2200" i="1" dirty="0" smtClean="0">
                                <a:solidFill>
                                  <a:schemeClr val="dk1"/>
                                </a:solidFill>
                                <a:latin typeface="Cambria Math" panose="02040503050406030204" pitchFamily="18" charset="0"/>
                              </a:rPr>
                              <m:t>2</m:t>
                            </m:r>
                          </m:sup>
                        </m:sSup>
                      </m:fName>
                      <m:e>
                        <m:r>
                          <a:rPr lang="en-US" sz="2200" i="1" dirty="0" smtClean="0">
                            <a:solidFill>
                              <a:schemeClr val="dk1"/>
                            </a:solidFill>
                            <a:latin typeface="Cambria Math" panose="02040503050406030204" pitchFamily="18" charset="0"/>
                          </a:rPr>
                          <m:t>𝜃</m:t>
                        </m:r>
                      </m:e>
                    </m:func>
                  </m:oMath>
                </a14:m>
                <a:r>
                  <a:rPr lang="en-US" sz="2200" dirty="0">
                    <a:solidFill>
                      <a:schemeClr val="dk1"/>
                    </a:solidFill>
                  </a:rPr>
                  <a:t>✓</a:t>
                </a:r>
                <a:endParaRPr sz="2200" dirty="0">
                  <a:solidFill>
                    <a:schemeClr val="dk1"/>
                  </a:solidFill>
                </a:endParaRPr>
              </a:p>
              <a:p>
                <a:pPr marL="0" marR="0" lvl="0" indent="0" algn="l" rtl="0">
                  <a:lnSpc>
                    <a:spcPct val="113000"/>
                  </a:lnSpc>
                  <a:spcBef>
                    <a:spcPts val="1000"/>
                  </a:spcBef>
                  <a:spcAft>
                    <a:spcPts val="1000"/>
                  </a:spcAft>
                  <a:buClr>
                    <a:srgbClr val="000000"/>
                  </a:buClr>
                  <a:buSzPts val="2800"/>
                  <a:buFont typeface="Arial"/>
                  <a:buNone/>
                </a:pPr>
                <a:br>
                  <a:rPr lang="en-US" sz="2200" dirty="0">
                    <a:solidFill>
                      <a:schemeClr val="dk1"/>
                    </a:solidFill>
                  </a:rPr>
                </a:br>
                <a:r>
                  <a:rPr lang="en-US" sz="2200" dirty="0">
                    <a:solidFill>
                      <a:schemeClr val="dk1"/>
                    </a:solidFill>
                  </a:rPr>
                  <a:t>Key takeaway: Multiple paths can lead to the same result!</a:t>
                </a:r>
                <a:endParaRPr sz="2200" dirty="0">
                  <a:solidFill>
                    <a:schemeClr val="dk1"/>
                  </a:solidFill>
                </a:endParaRPr>
              </a:p>
            </p:txBody>
          </p:sp>
        </mc:Choice>
        <mc:Fallback>
          <p:sp>
            <p:nvSpPr>
              <p:cNvPr id="690" name="Google Shape;690;p111"/>
              <p:cNvSpPr txBox="1">
                <a:spLocks noRot="1" noChangeAspect="1" noMove="1" noResize="1" noEditPoints="1" noAdjustHandles="1" noChangeArrowheads="1" noChangeShapeType="1" noTextEdit="1"/>
              </p:cNvSpPr>
              <p:nvPr/>
            </p:nvSpPr>
            <p:spPr>
              <a:xfrm>
                <a:off x="831833" y="1253040"/>
                <a:ext cx="10559700" cy="4734461"/>
              </a:xfrm>
              <a:prstGeom prst="rect">
                <a:avLst/>
              </a:prstGeom>
              <a:blipFill>
                <a:blip r:embed="rId3"/>
                <a:stretch>
                  <a:fillRect l="-480"/>
                </a:stretch>
              </a:blipFill>
              <a:ln>
                <a:noFill/>
              </a:ln>
            </p:spPr>
            <p:txBody>
              <a:bodyPr/>
              <a:lstStyle/>
              <a:p>
                <a:r>
                  <a:rPr lang="en-US">
                    <a:noFill/>
                  </a:rPr>
                  <a:t> </a:t>
                </a:r>
              </a:p>
            </p:txBody>
          </p:sp>
        </mc:Fallback>
      </mc:AlternateContent>
      <p:sp>
        <p:nvSpPr>
          <p:cNvPr id="691" name="Google Shape;691;p111">
            <a:extLst>
              <a:ext uri="{C183D7F6-B498-43B3-948B-1728B52AA6E4}">
                <adec:decorative xmlns:adec="http://schemas.microsoft.com/office/drawing/2017/decorative" val="1"/>
              </a:ext>
            </a:extLst>
          </p:cNvPr>
          <p:cNvSpPr/>
          <p:nvPr/>
        </p:nvSpPr>
        <p:spPr>
          <a:xfrm>
            <a:off x="8767" y="5927733"/>
            <a:ext cx="12192000" cy="930000"/>
          </a:xfrm>
          <a:prstGeom prst="rect">
            <a:avLst/>
          </a:prstGeom>
          <a:solidFill>
            <a:srgbClr val="B9C1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ustom 1">
      <a:dk1>
        <a:srgbClr val="202324"/>
      </a:dk1>
      <a:lt1>
        <a:srgbClr val="FFFFFF"/>
      </a:lt1>
      <a:dk2>
        <a:srgbClr val="636566"/>
      </a:dk2>
      <a:lt2>
        <a:srgbClr val="F3F3EF"/>
      </a:lt2>
      <a:accent1>
        <a:srgbClr val="EAE8E3"/>
      </a:accent1>
      <a:accent2>
        <a:srgbClr val="5367EA"/>
      </a:accent2>
      <a:accent3>
        <a:srgbClr val="9FEDF9"/>
      </a:accent3>
      <a:accent4>
        <a:srgbClr val="990099"/>
      </a:accent4>
      <a:accent5>
        <a:srgbClr val="400792"/>
      </a:accent5>
      <a:accent6>
        <a:srgbClr val="F3BE36"/>
      </a:accent6>
      <a:hlink>
        <a:srgbClr val="5367EA"/>
      </a:hlink>
      <a:folHlink>
        <a:srgbClr val="4007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202324"/>
      </a:dk1>
      <a:lt1>
        <a:srgbClr val="FFFFFF"/>
      </a:lt1>
      <a:dk2>
        <a:srgbClr val="636566"/>
      </a:dk2>
      <a:lt2>
        <a:srgbClr val="F3F3EF"/>
      </a:lt2>
      <a:accent1>
        <a:srgbClr val="EAE8E3"/>
      </a:accent1>
      <a:accent2>
        <a:srgbClr val="5367EA"/>
      </a:accent2>
      <a:accent3>
        <a:srgbClr val="9FEDF9"/>
      </a:accent3>
      <a:accent4>
        <a:srgbClr val="990099"/>
      </a:accent4>
      <a:accent5>
        <a:srgbClr val="400792"/>
      </a:accent5>
      <a:accent6>
        <a:srgbClr val="F3BE36"/>
      </a:accent6>
      <a:hlink>
        <a:srgbClr val="5367EA"/>
      </a:hlink>
      <a:folHlink>
        <a:srgbClr val="4007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202324"/>
      </a:dk1>
      <a:lt1>
        <a:srgbClr val="FFFFFF"/>
      </a:lt1>
      <a:dk2>
        <a:srgbClr val="636566"/>
      </a:dk2>
      <a:lt2>
        <a:srgbClr val="F3F3EF"/>
      </a:lt2>
      <a:accent1>
        <a:srgbClr val="EAE8E3"/>
      </a:accent1>
      <a:accent2>
        <a:srgbClr val="5367EA"/>
      </a:accent2>
      <a:accent3>
        <a:srgbClr val="9FEDF9"/>
      </a:accent3>
      <a:accent4>
        <a:srgbClr val="990099"/>
      </a:accent4>
      <a:accent5>
        <a:srgbClr val="400792"/>
      </a:accent5>
      <a:accent6>
        <a:srgbClr val="F3BE36"/>
      </a:accent6>
      <a:hlink>
        <a:srgbClr val="5367EA"/>
      </a:hlink>
      <a:folHlink>
        <a:srgbClr val="4007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rgbClr val="202324"/>
      </a:dk1>
      <a:lt1>
        <a:srgbClr val="FFFFFF"/>
      </a:lt1>
      <a:dk2>
        <a:srgbClr val="636566"/>
      </a:dk2>
      <a:lt2>
        <a:srgbClr val="F3F3EF"/>
      </a:lt2>
      <a:accent1>
        <a:srgbClr val="EAE8E3"/>
      </a:accent1>
      <a:accent2>
        <a:srgbClr val="5367EA"/>
      </a:accent2>
      <a:accent3>
        <a:srgbClr val="9FEDF9"/>
      </a:accent3>
      <a:accent4>
        <a:srgbClr val="990099"/>
      </a:accent4>
      <a:accent5>
        <a:srgbClr val="400792"/>
      </a:accent5>
      <a:accent6>
        <a:srgbClr val="F3BE36"/>
      </a:accent6>
      <a:hlink>
        <a:srgbClr val="5367EA"/>
      </a:hlink>
      <a:folHlink>
        <a:srgbClr val="4007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6627</Words>
  <Application>Microsoft Macintosh PowerPoint</Application>
  <PresentationFormat>Widescreen</PresentationFormat>
  <Paragraphs>557</Paragraphs>
  <Slides>79</Slides>
  <Notes>79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79</vt:i4>
      </vt:variant>
    </vt:vector>
  </HeadingPairs>
  <TitlesOfParts>
    <vt:vector size="90" baseType="lpstr">
      <vt:lpstr>Roboto Mono</vt:lpstr>
      <vt:lpstr>Cambria Math</vt:lpstr>
      <vt:lpstr>Calibri</vt:lpstr>
      <vt:lpstr>Arial</vt:lpstr>
      <vt:lpstr>Arial Black</vt:lpstr>
      <vt:lpstr>Georgia</vt:lpstr>
      <vt:lpstr>Office Theme</vt:lpstr>
      <vt:lpstr>Office Theme</vt:lpstr>
      <vt:lpstr>Office Theme</vt:lpstr>
      <vt:lpstr>Office Theme</vt:lpstr>
      <vt:lpstr>Simple Light</vt:lpstr>
      <vt:lpstr>Precalculus</vt:lpstr>
      <vt:lpstr>Affirmations </vt:lpstr>
      <vt:lpstr>Learning Goals: Simplifying Trigonometric Expressions With Identities</vt:lpstr>
      <vt:lpstr>The Fundamental Identities (Part 1)</vt:lpstr>
      <vt:lpstr>The Fundamental Identities (Part 2)</vt:lpstr>
      <vt:lpstr>How to: Verify Identities</vt:lpstr>
      <vt:lpstr>Example: Deriving a Pythagorean Identity</vt:lpstr>
      <vt:lpstr>Try It: Verify the Identity</vt:lpstr>
      <vt:lpstr>Example: Two Approaches to Verification</vt:lpstr>
      <vt:lpstr>Try It: Verifying Identities</vt:lpstr>
      <vt:lpstr>Learning Goals: Sum and Difference Identities</vt:lpstr>
      <vt:lpstr>Sum and Difference Formulas for Cosine</vt:lpstr>
      <vt:lpstr>Example: Finding Exact Values with Cosine Difference</vt:lpstr>
      <vt:lpstr>Try It: Using Cosine Sum and Difference Formulas</vt:lpstr>
      <vt:lpstr>Sum and Difference Formulas for Sine</vt:lpstr>
      <vt:lpstr>Example : Finding Exact Values with Sine Sum</vt:lpstr>
      <vt:lpstr>Try It: Using Sine Sum and Difference Formulas</vt:lpstr>
      <vt:lpstr>Comparing Sine and Cosine Formulas</vt:lpstr>
      <vt:lpstr>Sum and Difference Formulas for Tangent</vt:lpstr>
      <vt:lpstr>Example: Finding Exact Values with Tangent</vt:lpstr>
      <vt:lpstr>Quick Reference: Sign Patterns</vt:lpstr>
      <vt:lpstr>Learning Goals: Double Angle, Half Angle, and Reduction Formulas</vt:lpstr>
      <vt:lpstr>From Sum Formulas to Double-Angle Formulas</vt:lpstr>
      <vt:lpstr>Double-Angle Formulas</vt:lpstr>
      <vt:lpstr>Example: Using Double-Angle Formula for Sine</vt:lpstr>
      <vt:lpstr>Example: Double-Angle Formula for Tangent</vt:lpstr>
      <vt:lpstr>Try It: Double-Angle Formulas</vt:lpstr>
      <vt:lpstr>Reduction Formulas—Lowering Powers</vt:lpstr>
      <vt:lpstr>Try It: Reduction Formulas</vt:lpstr>
      <vt:lpstr>When Do We Need Half Angle Formulas?</vt:lpstr>
      <vt:lpstr>Half-Angle Formulas</vt:lpstr>
      <vt:lpstr>Example: Exact Value w/Half-Angle Formula</vt:lpstr>
      <vt:lpstr>Try It: Using Half Angle Formulas</vt:lpstr>
      <vt:lpstr>Learning Goals: Sum-to-Product and Product-to-Sum Formulas </vt:lpstr>
      <vt:lpstr>Why Do We Need These Formulas?</vt:lpstr>
      <vt:lpstr>Product-to-Sum Formulas</vt:lpstr>
      <vt:lpstr>Example: Product-to-Sum for Cosine</vt:lpstr>
      <vt:lpstr>Try It: Product-to-Sum for Cosine</vt:lpstr>
      <vt:lpstr>Example: Product-to-Sum for Sine and Cosine</vt:lpstr>
      <vt:lpstr>Try It: Product-to-Sum for Sine and Cosine</vt:lpstr>
      <vt:lpstr>Product-to-Sum for Sine Times Sine</vt:lpstr>
      <vt:lpstr>Sum-to-Product Formulas: The Reverse Process</vt:lpstr>
      <vt:lpstr>Example: Sum-to-Product for Sine Difference</vt:lpstr>
      <vt:lpstr>Try It: Sum-to-Product Formulas</vt:lpstr>
      <vt:lpstr>Example: Evaluating with Sum-to-Product</vt:lpstr>
      <vt:lpstr>Example: Verifying an Identity</vt:lpstr>
      <vt:lpstr>Try It: Verify the Trig Identity</vt:lpstr>
      <vt:lpstr>Learning Goals: Solving Trigonometric Equations</vt:lpstr>
      <vt:lpstr>What Are Trigonometric Equations?</vt:lpstr>
      <vt:lpstr>The Periodic Property</vt:lpstr>
      <vt:lpstr>Try It: Using the Periodic Property</vt:lpstr>
      <vt:lpstr>How To: Solve Trigonometric Equations</vt:lpstr>
      <vt:lpstr>Example: Linear Equation (Single Function) </vt:lpstr>
      <vt:lpstr>Try It: Solve Trigonometric Equations</vt:lpstr>
      <vt:lpstr>Using a Calculator to Solve Trig Equations</vt:lpstr>
      <vt:lpstr>Example: Using a Calculator</vt:lpstr>
      <vt:lpstr>Try It: Use a Calculator</vt:lpstr>
      <vt:lpstr>Quadratic Trigonometric Equations</vt:lpstr>
      <vt:lpstr>Example: Quadratic Form</vt:lpstr>
      <vt:lpstr>Try It: Quadratic Trigonometric Equations</vt:lpstr>
      <vt:lpstr>Using Identities to Simplify</vt:lpstr>
      <vt:lpstr>Multiple Angle Equations</vt:lpstr>
      <vt:lpstr>Try It: Multiple Angles</vt:lpstr>
      <vt:lpstr>Learning Goals: Modeling with Trigonometric Equations </vt:lpstr>
      <vt:lpstr>Modeling Periodic Behavior</vt:lpstr>
      <vt:lpstr>Try It: Periodic General Form</vt:lpstr>
      <vt:lpstr>Example: Ferris Wheel Height</vt:lpstr>
      <vt:lpstr>Try It: Modeling Periodic Behavior</vt:lpstr>
      <vt:lpstr>Sine vs. Cosine—Which to Use?</vt:lpstr>
      <vt:lpstr>Try It: Sine vs. Cosine</vt:lpstr>
      <vt:lpstr>Simple Harmonic Motion</vt:lpstr>
      <vt:lpstr>Example: Vibrating Guitar String</vt:lpstr>
      <vt:lpstr>Try It: Mass on a Spring</vt:lpstr>
      <vt:lpstr>Damped Harmonic Motion</vt:lpstr>
      <vt:lpstr>Example: Damped Motion</vt:lpstr>
      <vt:lpstr>Try It: Damped Motion</vt:lpstr>
      <vt:lpstr>Bounding Curves</vt:lpstr>
      <vt:lpstr>Try It: Bounding Curves</vt:lpstr>
      <vt:lpstr>Before we finish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Tobias Eld</cp:lastModifiedBy>
  <cp:revision>5</cp:revision>
  <dcterms:modified xsi:type="dcterms:W3CDTF">2026-04-09T23:15:17Z</dcterms:modified>
</cp:coreProperties>
</file>